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1937CF-C82D-4FF3-9B1B-F7F87834F4C4}" v="26" dt="2022-07-21T05:49:28.5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ndra Kumar Korupolu" userId="28b901de-24b5-46b5-b74a-8a121a0df386" providerId="ADAL" clId="{EF1937CF-C82D-4FF3-9B1B-F7F87834F4C4}"/>
    <pc:docChg chg="undo custSel addSld delSld modSld addMainMaster delMainMaster">
      <pc:chgData name="Indra Kumar Korupolu" userId="28b901de-24b5-46b5-b74a-8a121a0df386" providerId="ADAL" clId="{EF1937CF-C82D-4FF3-9B1B-F7F87834F4C4}" dt="2022-07-21T05:53:16.956" v="636" actId="1076"/>
      <pc:docMkLst>
        <pc:docMk/>
      </pc:docMkLst>
      <pc:sldChg chg="addSp modSp mod modMedia setBg modClrScheme chgLayout">
        <pc:chgData name="Indra Kumar Korupolu" userId="28b901de-24b5-46b5-b74a-8a121a0df386" providerId="ADAL" clId="{EF1937CF-C82D-4FF3-9B1B-F7F87834F4C4}" dt="2022-07-21T05:01:41.006" v="45" actId="27636"/>
        <pc:sldMkLst>
          <pc:docMk/>
          <pc:sldMk cId="3668415059" sldId="256"/>
        </pc:sldMkLst>
        <pc:spChg chg="mod">
          <ac:chgData name="Indra Kumar Korupolu" userId="28b901de-24b5-46b5-b74a-8a121a0df386" providerId="ADAL" clId="{EF1937CF-C82D-4FF3-9B1B-F7F87834F4C4}" dt="2022-07-21T05:01:24.304" v="15" actId="26606"/>
          <ac:spMkLst>
            <pc:docMk/>
            <pc:sldMk cId="3668415059" sldId="256"/>
            <ac:spMk id="2" creationId="{EBCAF1F9-F1F4-A0B8-C47C-5229529425EE}"/>
          </ac:spMkLst>
        </pc:spChg>
        <pc:spChg chg="mod">
          <ac:chgData name="Indra Kumar Korupolu" userId="28b901de-24b5-46b5-b74a-8a121a0df386" providerId="ADAL" clId="{EF1937CF-C82D-4FF3-9B1B-F7F87834F4C4}" dt="2022-07-21T05:01:41.006" v="45" actId="27636"/>
          <ac:spMkLst>
            <pc:docMk/>
            <pc:sldMk cId="3668415059" sldId="256"/>
            <ac:spMk id="3" creationId="{D6BC4259-3996-8170-4B79-4788DDF65EFF}"/>
          </ac:spMkLst>
        </pc:spChg>
        <pc:spChg chg="add">
          <ac:chgData name="Indra Kumar Korupolu" userId="28b901de-24b5-46b5-b74a-8a121a0df386" providerId="ADAL" clId="{EF1937CF-C82D-4FF3-9B1B-F7F87834F4C4}" dt="2022-07-21T05:01:24.304" v="15" actId="26606"/>
          <ac:spMkLst>
            <pc:docMk/>
            <pc:sldMk cId="3668415059" sldId="256"/>
            <ac:spMk id="9" creationId="{AC8EEB0F-BA72-49AC-956F-331B60FDE79E}"/>
          </ac:spMkLst>
        </pc:spChg>
        <pc:spChg chg="add">
          <ac:chgData name="Indra Kumar Korupolu" userId="28b901de-24b5-46b5-b74a-8a121a0df386" providerId="ADAL" clId="{EF1937CF-C82D-4FF3-9B1B-F7F87834F4C4}" dt="2022-07-21T05:01:24.304" v="15" actId="26606"/>
          <ac:spMkLst>
            <pc:docMk/>
            <pc:sldMk cId="3668415059" sldId="256"/>
            <ac:spMk id="11" creationId="{8CC700D5-9809-43F4-89D5-7DBBCB0DCC10}"/>
          </ac:spMkLst>
        </pc:spChg>
        <pc:spChg chg="add">
          <ac:chgData name="Indra Kumar Korupolu" userId="28b901de-24b5-46b5-b74a-8a121a0df386" providerId="ADAL" clId="{EF1937CF-C82D-4FF3-9B1B-F7F87834F4C4}" dt="2022-07-21T05:01:24.304" v="15" actId="26606"/>
          <ac:spMkLst>
            <pc:docMk/>
            <pc:sldMk cId="3668415059" sldId="256"/>
            <ac:spMk id="13" creationId="{C7163242-6303-46DC-BAC1-2A204F061321}"/>
          </ac:spMkLst>
        </pc:spChg>
        <pc:spChg chg="add">
          <ac:chgData name="Indra Kumar Korupolu" userId="28b901de-24b5-46b5-b74a-8a121a0df386" providerId="ADAL" clId="{EF1937CF-C82D-4FF3-9B1B-F7F87834F4C4}" dt="2022-07-21T05:01:24.304" v="15" actId="26606"/>
          <ac:spMkLst>
            <pc:docMk/>
            <pc:sldMk cId="3668415059" sldId="256"/>
            <ac:spMk id="15" creationId="{805C4C40-D70E-4C4F-B228-98A0A6132603}"/>
          </ac:spMkLst>
        </pc:spChg>
        <pc:picChg chg="add mod">
          <ac:chgData name="Indra Kumar Korupolu" userId="28b901de-24b5-46b5-b74a-8a121a0df386" providerId="ADAL" clId="{EF1937CF-C82D-4FF3-9B1B-F7F87834F4C4}" dt="2022-07-21T05:01:27.677" v="17"/>
          <ac:picMkLst>
            <pc:docMk/>
            <pc:sldMk cId="3668415059" sldId="256"/>
            <ac:picMk id="4" creationId="{C837D58C-0746-C25A-C902-3D397AE1AAD2}"/>
          </ac:picMkLst>
        </pc:picChg>
      </pc:sldChg>
      <pc:sldChg chg="modSp new del mod">
        <pc:chgData name="Indra Kumar Korupolu" userId="28b901de-24b5-46b5-b74a-8a121a0df386" providerId="ADAL" clId="{EF1937CF-C82D-4FF3-9B1B-F7F87834F4C4}" dt="2022-07-21T05:03:50.363" v="76" actId="2696"/>
        <pc:sldMkLst>
          <pc:docMk/>
          <pc:sldMk cId="409804481" sldId="257"/>
        </pc:sldMkLst>
        <pc:spChg chg="mod">
          <ac:chgData name="Indra Kumar Korupolu" userId="28b901de-24b5-46b5-b74a-8a121a0df386" providerId="ADAL" clId="{EF1937CF-C82D-4FF3-9B1B-F7F87834F4C4}" dt="2022-07-21T05:02:52.493" v="62" actId="14100"/>
          <ac:spMkLst>
            <pc:docMk/>
            <pc:sldMk cId="409804481" sldId="257"/>
            <ac:spMk id="2" creationId="{13D15DCA-298B-34BA-2936-1CAAFA54355E}"/>
          </ac:spMkLst>
        </pc:spChg>
        <pc:spChg chg="mod">
          <ac:chgData name="Indra Kumar Korupolu" userId="28b901de-24b5-46b5-b74a-8a121a0df386" providerId="ADAL" clId="{EF1937CF-C82D-4FF3-9B1B-F7F87834F4C4}" dt="2022-07-21T05:03:34.052" v="75" actId="20577"/>
          <ac:spMkLst>
            <pc:docMk/>
            <pc:sldMk cId="409804481" sldId="257"/>
            <ac:spMk id="3" creationId="{F45AAD59-E2C4-5CC0-3676-869158D9B096}"/>
          </ac:spMkLst>
        </pc:spChg>
      </pc:sldChg>
      <pc:sldChg chg="addSp modSp new mod setBg">
        <pc:chgData name="Indra Kumar Korupolu" userId="28b901de-24b5-46b5-b74a-8a121a0df386" providerId="ADAL" clId="{EF1937CF-C82D-4FF3-9B1B-F7F87834F4C4}" dt="2022-07-21T05:07:32.866" v="107" actId="14100"/>
        <pc:sldMkLst>
          <pc:docMk/>
          <pc:sldMk cId="2229513192" sldId="257"/>
        </pc:sldMkLst>
        <pc:spChg chg="mod">
          <ac:chgData name="Indra Kumar Korupolu" userId="28b901de-24b5-46b5-b74a-8a121a0df386" providerId="ADAL" clId="{EF1937CF-C82D-4FF3-9B1B-F7F87834F4C4}" dt="2022-07-21T05:07:21.760" v="105" actId="26606"/>
          <ac:spMkLst>
            <pc:docMk/>
            <pc:sldMk cId="2229513192" sldId="257"/>
            <ac:spMk id="2" creationId="{47D59631-5D8E-E6F2-5525-9641AE4F3039}"/>
          </ac:spMkLst>
        </pc:spChg>
        <pc:spChg chg="mod">
          <ac:chgData name="Indra Kumar Korupolu" userId="28b901de-24b5-46b5-b74a-8a121a0df386" providerId="ADAL" clId="{EF1937CF-C82D-4FF3-9B1B-F7F87834F4C4}" dt="2022-07-21T05:07:21.760" v="105" actId="26606"/>
          <ac:spMkLst>
            <pc:docMk/>
            <pc:sldMk cId="2229513192" sldId="257"/>
            <ac:spMk id="3" creationId="{BFC7F935-8FA1-11F5-23F7-068AF1AE3FA4}"/>
          </ac:spMkLst>
        </pc:spChg>
        <pc:spChg chg="add">
          <ac:chgData name="Indra Kumar Korupolu" userId="28b901de-24b5-46b5-b74a-8a121a0df386" providerId="ADAL" clId="{EF1937CF-C82D-4FF3-9B1B-F7F87834F4C4}" dt="2022-07-21T05:07:21.760" v="105" actId="26606"/>
          <ac:spMkLst>
            <pc:docMk/>
            <pc:sldMk cId="2229513192" sldId="257"/>
            <ac:spMk id="1031" creationId="{8181FC64-B306-4821-98E2-780662EFC486}"/>
          </ac:spMkLst>
        </pc:spChg>
        <pc:spChg chg="add">
          <ac:chgData name="Indra Kumar Korupolu" userId="28b901de-24b5-46b5-b74a-8a121a0df386" providerId="ADAL" clId="{EF1937CF-C82D-4FF3-9B1B-F7F87834F4C4}" dt="2022-07-21T05:07:21.760" v="105" actId="26606"/>
          <ac:spMkLst>
            <pc:docMk/>
            <pc:sldMk cId="2229513192" sldId="257"/>
            <ac:spMk id="1033" creationId="{5871FC61-DD4E-47D4-81FD-8A7E7D12B371}"/>
          </ac:spMkLst>
        </pc:spChg>
        <pc:spChg chg="add">
          <ac:chgData name="Indra Kumar Korupolu" userId="28b901de-24b5-46b5-b74a-8a121a0df386" providerId="ADAL" clId="{EF1937CF-C82D-4FF3-9B1B-F7F87834F4C4}" dt="2022-07-21T05:07:21.760" v="105" actId="26606"/>
          <ac:spMkLst>
            <pc:docMk/>
            <pc:sldMk cId="2229513192" sldId="257"/>
            <ac:spMk id="1035" creationId="{829A1E2C-5AC8-40FC-99E9-832069D39792}"/>
          </ac:spMkLst>
        </pc:spChg>
        <pc:spChg chg="add">
          <ac:chgData name="Indra Kumar Korupolu" userId="28b901de-24b5-46b5-b74a-8a121a0df386" providerId="ADAL" clId="{EF1937CF-C82D-4FF3-9B1B-F7F87834F4C4}" dt="2022-07-21T05:07:21.760" v="105" actId="26606"/>
          <ac:spMkLst>
            <pc:docMk/>
            <pc:sldMk cId="2229513192" sldId="257"/>
            <ac:spMk id="1037" creationId="{55C54A75-E44A-4147-B9D0-FF46CFD31612}"/>
          </ac:spMkLst>
        </pc:spChg>
        <pc:picChg chg="add mod">
          <ac:chgData name="Indra Kumar Korupolu" userId="28b901de-24b5-46b5-b74a-8a121a0df386" providerId="ADAL" clId="{EF1937CF-C82D-4FF3-9B1B-F7F87834F4C4}" dt="2022-07-21T05:07:32.866" v="107" actId="14100"/>
          <ac:picMkLst>
            <pc:docMk/>
            <pc:sldMk cId="2229513192" sldId="257"/>
            <ac:picMk id="1026" creationId="{2CA17A6D-9FF0-70C8-6833-76A43392A39B}"/>
          </ac:picMkLst>
        </pc:picChg>
      </pc:sldChg>
      <pc:sldChg chg="addSp delSp modSp new mod setBg">
        <pc:chgData name="Indra Kumar Korupolu" userId="28b901de-24b5-46b5-b74a-8a121a0df386" providerId="ADAL" clId="{EF1937CF-C82D-4FF3-9B1B-F7F87834F4C4}" dt="2022-07-21T05:11:41.803" v="149" actId="14100"/>
        <pc:sldMkLst>
          <pc:docMk/>
          <pc:sldMk cId="1827611351" sldId="258"/>
        </pc:sldMkLst>
        <pc:spChg chg="mod">
          <ac:chgData name="Indra Kumar Korupolu" userId="28b901de-24b5-46b5-b74a-8a121a0df386" providerId="ADAL" clId="{EF1937CF-C82D-4FF3-9B1B-F7F87834F4C4}" dt="2022-07-21T05:10:58.704" v="140" actId="26606"/>
          <ac:spMkLst>
            <pc:docMk/>
            <pc:sldMk cId="1827611351" sldId="258"/>
            <ac:spMk id="2" creationId="{B243BD24-87A5-D3AF-8633-9DB1CC387DEC}"/>
          </ac:spMkLst>
        </pc:spChg>
        <pc:spChg chg="del mod">
          <ac:chgData name="Indra Kumar Korupolu" userId="28b901de-24b5-46b5-b74a-8a121a0df386" providerId="ADAL" clId="{EF1937CF-C82D-4FF3-9B1B-F7F87834F4C4}" dt="2022-07-21T05:08:37.212" v="108"/>
          <ac:spMkLst>
            <pc:docMk/>
            <pc:sldMk cId="1827611351" sldId="258"/>
            <ac:spMk id="3" creationId="{55642AC8-FFEB-60D3-574A-FAD4B450869F}"/>
          </ac:spMkLst>
        </pc:spChg>
        <pc:spChg chg="add del mod">
          <ac:chgData name="Indra Kumar Korupolu" userId="28b901de-24b5-46b5-b74a-8a121a0df386" providerId="ADAL" clId="{EF1937CF-C82D-4FF3-9B1B-F7F87834F4C4}" dt="2022-07-21T05:09:41.436" v="131"/>
          <ac:spMkLst>
            <pc:docMk/>
            <pc:sldMk cId="1827611351" sldId="258"/>
            <ac:spMk id="4" creationId="{B1D04B82-DBC1-EDFC-2516-76B00A54ADA3}"/>
          </ac:spMkLst>
        </pc:spChg>
        <pc:spChg chg="add mod ord">
          <ac:chgData name="Indra Kumar Korupolu" userId="28b901de-24b5-46b5-b74a-8a121a0df386" providerId="ADAL" clId="{EF1937CF-C82D-4FF3-9B1B-F7F87834F4C4}" dt="2022-07-21T05:11:31.233" v="147" actId="27636"/>
          <ac:spMkLst>
            <pc:docMk/>
            <pc:sldMk cId="1827611351" sldId="258"/>
            <ac:spMk id="5" creationId="{73A2A32B-5C03-2EA0-A90F-D8DFA73A8313}"/>
          </ac:spMkLst>
        </pc:spChg>
        <pc:spChg chg="add">
          <ac:chgData name="Indra Kumar Korupolu" userId="28b901de-24b5-46b5-b74a-8a121a0df386" providerId="ADAL" clId="{EF1937CF-C82D-4FF3-9B1B-F7F87834F4C4}" dt="2022-07-21T05:10:58.704" v="140" actId="26606"/>
          <ac:spMkLst>
            <pc:docMk/>
            <pc:sldMk cId="1827611351" sldId="258"/>
            <ac:spMk id="2057" creationId="{8181FC64-B306-4821-98E2-780662EFC486}"/>
          </ac:spMkLst>
        </pc:spChg>
        <pc:grpChg chg="add">
          <ac:chgData name="Indra Kumar Korupolu" userId="28b901de-24b5-46b5-b74a-8a121a0df386" providerId="ADAL" clId="{EF1937CF-C82D-4FF3-9B1B-F7F87834F4C4}" dt="2022-07-21T05:10:58.704" v="140" actId="26606"/>
          <ac:grpSpMkLst>
            <pc:docMk/>
            <pc:sldMk cId="1827611351" sldId="258"/>
            <ac:grpSpMk id="2059" creationId="{57E5BCCD-DB23-4AD8-B850-9154AAE91E0F}"/>
          </ac:grpSpMkLst>
        </pc:grpChg>
        <pc:picChg chg="add del mod">
          <ac:chgData name="Indra Kumar Korupolu" userId="28b901de-24b5-46b5-b74a-8a121a0df386" providerId="ADAL" clId="{EF1937CF-C82D-4FF3-9B1B-F7F87834F4C4}" dt="2022-07-21T05:09:51.603" v="132" actId="21"/>
          <ac:picMkLst>
            <pc:docMk/>
            <pc:sldMk cId="1827611351" sldId="258"/>
            <ac:picMk id="6" creationId="{83965841-2B02-8BC4-6978-47B8E69C81EE}"/>
          </ac:picMkLst>
        </pc:picChg>
        <pc:picChg chg="add del mod">
          <ac:chgData name="Indra Kumar Korupolu" userId="28b901de-24b5-46b5-b74a-8a121a0df386" providerId="ADAL" clId="{EF1937CF-C82D-4FF3-9B1B-F7F87834F4C4}" dt="2022-07-21T05:09:38.986" v="130" actId="21"/>
          <ac:picMkLst>
            <pc:docMk/>
            <pc:sldMk cId="1827611351" sldId="258"/>
            <ac:picMk id="2050" creationId="{CB9233B8-BDE8-D75C-AAD1-67421C1C2798}"/>
          </ac:picMkLst>
        </pc:picChg>
        <pc:picChg chg="add mod">
          <ac:chgData name="Indra Kumar Korupolu" userId="28b901de-24b5-46b5-b74a-8a121a0df386" providerId="ADAL" clId="{EF1937CF-C82D-4FF3-9B1B-F7F87834F4C4}" dt="2022-07-21T05:11:41.803" v="149" actId="14100"/>
          <ac:picMkLst>
            <pc:docMk/>
            <pc:sldMk cId="1827611351" sldId="258"/>
            <ac:picMk id="2052" creationId="{52046CF5-DA63-3340-289B-AFB6773FB364}"/>
          </ac:picMkLst>
        </pc:picChg>
      </pc:sldChg>
      <pc:sldChg chg="addSp modSp new mod setBg">
        <pc:chgData name="Indra Kumar Korupolu" userId="28b901de-24b5-46b5-b74a-8a121a0df386" providerId="ADAL" clId="{EF1937CF-C82D-4FF3-9B1B-F7F87834F4C4}" dt="2022-07-21T05:14:35.504" v="181" actId="27636"/>
        <pc:sldMkLst>
          <pc:docMk/>
          <pc:sldMk cId="2050832339" sldId="259"/>
        </pc:sldMkLst>
        <pc:spChg chg="mod">
          <ac:chgData name="Indra Kumar Korupolu" userId="28b901de-24b5-46b5-b74a-8a121a0df386" providerId="ADAL" clId="{EF1937CF-C82D-4FF3-9B1B-F7F87834F4C4}" dt="2022-07-21T05:13:55.028" v="177" actId="26606"/>
          <ac:spMkLst>
            <pc:docMk/>
            <pc:sldMk cId="2050832339" sldId="259"/>
            <ac:spMk id="2" creationId="{44CA87AA-E15B-5242-169D-350036804690}"/>
          </ac:spMkLst>
        </pc:spChg>
        <pc:spChg chg="mod">
          <ac:chgData name="Indra Kumar Korupolu" userId="28b901de-24b5-46b5-b74a-8a121a0df386" providerId="ADAL" clId="{EF1937CF-C82D-4FF3-9B1B-F7F87834F4C4}" dt="2022-07-21T05:14:35.504" v="181" actId="27636"/>
          <ac:spMkLst>
            <pc:docMk/>
            <pc:sldMk cId="2050832339" sldId="259"/>
            <ac:spMk id="3" creationId="{46109FEE-AC33-3CD1-F10B-04165B38C91B}"/>
          </ac:spMkLst>
        </pc:spChg>
        <pc:spChg chg="add">
          <ac:chgData name="Indra Kumar Korupolu" userId="28b901de-24b5-46b5-b74a-8a121a0df386" providerId="ADAL" clId="{EF1937CF-C82D-4FF3-9B1B-F7F87834F4C4}" dt="2022-07-21T05:13:55.028" v="177" actId="26606"/>
          <ac:spMkLst>
            <pc:docMk/>
            <pc:sldMk cId="2050832339" sldId="259"/>
            <ac:spMk id="8" creationId="{47FC6A8B-34F9-40FB-AA2D-E34168F52850}"/>
          </ac:spMkLst>
        </pc:spChg>
        <pc:grpChg chg="add">
          <ac:chgData name="Indra Kumar Korupolu" userId="28b901de-24b5-46b5-b74a-8a121a0df386" providerId="ADAL" clId="{EF1937CF-C82D-4FF3-9B1B-F7F87834F4C4}" dt="2022-07-21T05:13:55.028" v="177" actId="26606"/>
          <ac:grpSpMkLst>
            <pc:docMk/>
            <pc:sldMk cId="2050832339" sldId="259"/>
            <ac:grpSpMk id="10" creationId="{D4D684F8-91BF-481C-A965-722756A383D0}"/>
          </ac:grpSpMkLst>
        </pc:grpChg>
      </pc:sldChg>
      <pc:sldChg chg="addSp delSp modSp new mod setBg">
        <pc:chgData name="Indra Kumar Korupolu" userId="28b901de-24b5-46b5-b74a-8a121a0df386" providerId="ADAL" clId="{EF1937CF-C82D-4FF3-9B1B-F7F87834F4C4}" dt="2022-07-21T05:15:47.603" v="214" actId="26606"/>
        <pc:sldMkLst>
          <pc:docMk/>
          <pc:sldMk cId="1085311178" sldId="260"/>
        </pc:sldMkLst>
        <pc:spChg chg="mod">
          <ac:chgData name="Indra Kumar Korupolu" userId="28b901de-24b5-46b5-b74a-8a121a0df386" providerId="ADAL" clId="{EF1937CF-C82D-4FF3-9B1B-F7F87834F4C4}" dt="2022-07-21T05:15:47.603" v="214" actId="26606"/>
          <ac:spMkLst>
            <pc:docMk/>
            <pc:sldMk cId="1085311178" sldId="260"/>
            <ac:spMk id="2" creationId="{9B7F45E9-A177-1EB7-E0D8-2A4EC9A6283E}"/>
          </ac:spMkLst>
        </pc:spChg>
        <pc:spChg chg="del mod">
          <ac:chgData name="Indra Kumar Korupolu" userId="28b901de-24b5-46b5-b74a-8a121a0df386" providerId="ADAL" clId="{EF1937CF-C82D-4FF3-9B1B-F7F87834F4C4}" dt="2022-07-21T05:15:47.603" v="214" actId="26606"/>
          <ac:spMkLst>
            <pc:docMk/>
            <pc:sldMk cId="1085311178" sldId="260"/>
            <ac:spMk id="3" creationId="{AE7F68E3-B504-7973-1DD9-7D3A64FB9415}"/>
          </ac:spMkLst>
        </pc:spChg>
        <pc:spChg chg="add">
          <ac:chgData name="Indra Kumar Korupolu" userId="28b901de-24b5-46b5-b74a-8a121a0df386" providerId="ADAL" clId="{EF1937CF-C82D-4FF3-9B1B-F7F87834F4C4}" dt="2022-07-21T05:15:47.603" v="214" actId="26606"/>
          <ac:spMkLst>
            <pc:docMk/>
            <pc:sldMk cId="1085311178" sldId="260"/>
            <ac:spMk id="9" creationId="{40ACA6C3-F2FA-4894-85C1-9FA6051045C5}"/>
          </ac:spMkLst>
        </pc:spChg>
        <pc:spChg chg="add">
          <ac:chgData name="Indra Kumar Korupolu" userId="28b901de-24b5-46b5-b74a-8a121a0df386" providerId="ADAL" clId="{EF1937CF-C82D-4FF3-9B1B-F7F87834F4C4}" dt="2022-07-21T05:15:47.603" v="214" actId="26606"/>
          <ac:spMkLst>
            <pc:docMk/>
            <pc:sldMk cId="1085311178" sldId="260"/>
            <ac:spMk id="11" creationId="{76922BA5-6683-4195-97C3-F3D2A0BB16BD}"/>
          </ac:spMkLst>
        </pc:spChg>
        <pc:spChg chg="add">
          <ac:chgData name="Indra Kumar Korupolu" userId="28b901de-24b5-46b5-b74a-8a121a0df386" providerId="ADAL" clId="{EF1937CF-C82D-4FF3-9B1B-F7F87834F4C4}" dt="2022-07-21T05:15:47.603" v="214" actId="26606"/>
          <ac:spMkLst>
            <pc:docMk/>
            <pc:sldMk cId="1085311178" sldId="260"/>
            <ac:spMk id="13" creationId="{E59169C9-0DBE-4B66-9C16-22A64324AA6C}"/>
          </ac:spMkLst>
        </pc:spChg>
        <pc:spChg chg="add">
          <ac:chgData name="Indra Kumar Korupolu" userId="28b901de-24b5-46b5-b74a-8a121a0df386" providerId="ADAL" clId="{EF1937CF-C82D-4FF3-9B1B-F7F87834F4C4}" dt="2022-07-21T05:15:47.603" v="214" actId="26606"/>
          <ac:spMkLst>
            <pc:docMk/>
            <pc:sldMk cId="1085311178" sldId="260"/>
            <ac:spMk id="15" creationId="{F0457BB4-CED7-4065-8959-D6B51491BBAB}"/>
          </ac:spMkLst>
        </pc:spChg>
        <pc:graphicFrameChg chg="add">
          <ac:chgData name="Indra Kumar Korupolu" userId="28b901de-24b5-46b5-b74a-8a121a0df386" providerId="ADAL" clId="{EF1937CF-C82D-4FF3-9B1B-F7F87834F4C4}" dt="2022-07-21T05:15:47.603" v="214" actId="26606"/>
          <ac:graphicFrameMkLst>
            <pc:docMk/>
            <pc:sldMk cId="1085311178" sldId="260"/>
            <ac:graphicFrameMk id="5" creationId="{F248C18D-1A0B-1A83-FC22-46D458BDE238}"/>
          </ac:graphicFrameMkLst>
        </pc:graphicFrameChg>
      </pc:sldChg>
      <pc:sldChg chg="addSp delSp modSp new mod">
        <pc:chgData name="Indra Kumar Korupolu" userId="28b901de-24b5-46b5-b74a-8a121a0df386" providerId="ADAL" clId="{EF1937CF-C82D-4FF3-9B1B-F7F87834F4C4}" dt="2022-07-21T05:53:16.956" v="636" actId="1076"/>
        <pc:sldMkLst>
          <pc:docMk/>
          <pc:sldMk cId="3371065597" sldId="261"/>
        </pc:sldMkLst>
        <pc:spChg chg="mod">
          <ac:chgData name="Indra Kumar Korupolu" userId="28b901de-24b5-46b5-b74a-8a121a0df386" providerId="ADAL" clId="{EF1937CF-C82D-4FF3-9B1B-F7F87834F4C4}" dt="2022-07-21T05:52:13.587" v="635" actId="1076"/>
          <ac:spMkLst>
            <pc:docMk/>
            <pc:sldMk cId="3371065597" sldId="261"/>
            <ac:spMk id="2" creationId="{779B0619-4BBF-43DC-FBD1-AE2A5D5F021A}"/>
          </ac:spMkLst>
        </pc:spChg>
        <pc:spChg chg="del">
          <ac:chgData name="Indra Kumar Korupolu" userId="28b901de-24b5-46b5-b74a-8a121a0df386" providerId="ADAL" clId="{EF1937CF-C82D-4FF3-9B1B-F7F87834F4C4}" dt="2022-07-21T05:18:21.768" v="241"/>
          <ac:spMkLst>
            <pc:docMk/>
            <pc:sldMk cId="3371065597" sldId="261"/>
            <ac:spMk id="3" creationId="{DAA134A8-1A4F-B3A3-7D1D-B259C9C808BC}"/>
          </ac:spMkLst>
        </pc:spChg>
        <pc:spChg chg="add mod">
          <ac:chgData name="Indra Kumar Korupolu" userId="28b901de-24b5-46b5-b74a-8a121a0df386" providerId="ADAL" clId="{EF1937CF-C82D-4FF3-9B1B-F7F87834F4C4}" dt="2022-07-21T05:53:16.956" v="636" actId="1076"/>
          <ac:spMkLst>
            <pc:docMk/>
            <pc:sldMk cId="3371065597" sldId="261"/>
            <ac:spMk id="4" creationId="{1D708547-F806-79FF-12D5-97AD3D083C56}"/>
          </ac:spMkLst>
        </pc:spChg>
        <pc:picChg chg="add del mod">
          <ac:chgData name="Indra Kumar Korupolu" userId="28b901de-24b5-46b5-b74a-8a121a0df386" providerId="ADAL" clId="{EF1937CF-C82D-4FF3-9B1B-F7F87834F4C4}" dt="2022-07-21T05:18:29.810" v="243" actId="21"/>
          <ac:picMkLst>
            <pc:docMk/>
            <pc:sldMk cId="3371065597" sldId="261"/>
            <ac:picMk id="3074" creationId="{2B9D812E-EC82-09F4-055C-F2E41A420925}"/>
          </ac:picMkLst>
        </pc:picChg>
      </pc:sldChg>
      <pc:sldChg chg="addSp delSp modSp new mod setBg">
        <pc:chgData name="Indra Kumar Korupolu" userId="28b901de-24b5-46b5-b74a-8a121a0df386" providerId="ADAL" clId="{EF1937CF-C82D-4FF3-9B1B-F7F87834F4C4}" dt="2022-07-21T05:28:37.102" v="464" actId="26606"/>
        <pc:sldMkLst>
          <pc:docMk/>
          <pc:sldMk cId="2343726876" sldId="262"/>
        </pc:sldMkLst>
        <pc:spChg chg="mod">
          <ac:chgData name="Indra Kumar Korupolu" userId="28b901de-24b5-46b5-b74a-8a121a0df386" providerId="ADAL" clId="{EF1937CF-C82D-4FF3-9B1B-F7F87834F4C4}" dt="2022-07-21T05:28:37.102" v="464" actId="26606"/>
          <ac:spMkLst>
            <pc:docMk/>
            <pc:sldMk cId="2343726876" sldId="262"/>
            <ac:spMk id="2" creationId="{A003E61B-BBE7-1F83-99FF-114C40446668}"/>
          </ac:spMkLst>
        </pc:spChg>
        <pc:spChg chg="del mod">
          <ac:chgData name="Indra Kumar Korupolu" userId="28b901de-24b5-46b5-b74a-8a121a0df386" providerId="ADAL" clId="{EF1937CF-C82D-4FF3-9B1B-F7F87834F4C4}" dt="2022-07-21T05:28:37.102" v="464" actId="26606"/>
          <ac:spMkLst>
            <pc:docMk/>
            <pc:sldMk cId="2343726876" sldId="262"/>
            <ac:spMk id="3" creationId="{764F780A-51F0-FA65-4CB3-66376AE8EBB9}"/>
          </ac:spMkLst>
        </pc:spChg>
        <pc:spChg chg="add">
          <ac:chgData name="Indra Kumar Korupolu" userId="28b901de-24b5-46b5-b74a-8a121a0df386" providerId="ADAL" clId="{EF1937CF-C82D-4FF3-9B1B-F7F87834F4C4}" dt="2022-07-21T05:28:37.102" v="464" actId="26606"/>
          <ac:spMkLst>
            <pc:docMk/>
            <pc:sldMk cId="2343726876" sldId="262"/>
            <ac:spMk id="9" creationId="{AC14302F-E955-47D0-A56B-D1D1A6953B51}"/>
          </ac:spMkLst>
        </pc:spChg>
        <pc:grpChg chg="add">
          <ac:chgData name="Indra Kumar Korupolu" userId="28b901de-24b5-46b5-b74a-8a121a0df386" providerId="ADAL" clId="{EF1937CF-C82D-4FF3-9B1B-F7F87834F4C4}" dt="2022-07-21T05:28:37.102" v="464" actId="26606"/>
          <ac:grpSpMkLst>
            <pc:docMk/>
            <pc:sldMk cId="2343726876" sldId="262"/>
            <ac:grpSpMk id="11" creationId="{DC310F6C-D8CB-4984-9F9B-BA18C171928E}"/>
          </ac:grpSpMkLst>
        </pc:grpChg>
        <pc:graphicFrameChg chg="add">
          <ac:chgData name="Indra Kumar Korupolu" userId="28b901de-24b5-46b5-b74a-8a121a0df386" providerId="ADAL" clId="{EF1937CF-C82D-4FF3-9B1B-F7F87834F4C4}" dt="2022-07-21T05:28:37.102" v="464" actId="26606"/>
          <ac:graphicFrameMkLst>
            <pc:docMk/>
            <pc:sldMk cId="2343726876" sldId="262"/>
            <ac:graphicFrameMk id="5" creationId="{287C7EB7-A387-BAE3-A681-506F4C2F1A88}"/>
          </ac:graphicFrameMkLst>
        </pc:graphicFrameChg>
      </pc:sldChg>
      <pc:sldChg chg="addSp modSp new mod setBg">
        <pc:chgData name="Indra Kumar Korupolu" userId="28b901de-24b5-46b5-b74a-8a121a0df386" providerId="ADAL" clId="{EF1937CF-C82D-4FF3-9B1B-F7F87834F4C4}" dt="2022-07-21T05:47:15.972" v="552" actId="13926"/>
        <pc:sldMkLst>
          <pc:docMk/>
          <pc:sldMk cId="3370765866" sldId="263"/>
        </pc:sldMkLst>
        <pc:spChg chg="mod">
          <ac:chgData name="Indra Kumar Korupolu" userId="28b901de-24b5-46b5-b74a-8a121a0df386" providerId="ADAL" clId="{EF1937CF-C82D-4FF3-9B1B-F7F87834F4C4}" dt="2022-07-21T05:46:20.714" v="544" actId="26606"/>
          <ac:spMkLst>
            <pc:docMk/>
            <pc:sldMk cId="3370765866" sldId="263"/>
            <ac:spMk id="2" creationId="{21EC75F8-E2ED-5487-1C34-57D56E623B87}"/>
          </ac:spMkLst>
        </pc:spChg>
        <pc:spChg chg="mod">
          <ac:chgData name="Indra Kumar Korupolu" userId="28b901de-24b5-46b5-b74a-8a121a0df386" providerId="ADAL" clId="{EF1937CF-C82D-4FF3-9B1B-F7F87834F4C4}" dt="2022-07-21T05:47:15.972" v="552" actId="13926"/>
          <ac:spMkLst>
            <pc:docMk/>
            <pc:sldMk cId="3370765866" sldId="263"/>
            <ac:spMk id="3" creationId="{FB30EEF0-2803-CA8E-213A-DE08BA8CA203}"/>
          </ac:spMkLst>
        </pc:spChg>
        <pc:spChg chg="add">
          <ac:chgData name="Indra Kumar Korupolu" userId="28b901de-24b5-46b5-b74a-8a121a0df386" providerId="ADAL" clId="{EF1937CF-C82D-4FF3-9B1B-F7F87834F4C4}" dt="2022-07-21T05:46:20.714" v="544" actId="26606"/>
          <ac:spMkLst>
            <pc:docMk/>
            <pc:sldMk cId="3370765866" sldId="263"/>
            <ac:spMk id="8" creationId="{954AB742-44A6-4CDD-B54A-818846AF8FF8}"/>
          </ac:spMkLst>
        </pc:spChg>
        <pc:grpChg chg="add">
          <ac:chgData name="Indra Kumar Korupolu" userId="28b901de-24b5-46b5-b74a-8a121a0df386" providerId="ADAL" clId="{EF1937CF-C82D-4FF3-9B1B-F7F87834F4C4}" dt="2022-07-21T05:46:20.714" v="544" actId="26606"/>
          <ac:grpSpMkLst>
            <pc:docMk/>
            <pc:sldMk cId="3370765866" sldId="263"/>
            <ac:grpSpMk id="10" creationId="{BEB537CF-9F5E-463A-AD3C-13736406C1A2}"/>
          </ac:grpSpMkLst>
        </pc:grpChg>
        <pc:grpChg chg="add">
          <ac:chgData name="Indra Kumar Korupolu" userId="28b901de-24b5-46b5-b74a-8a121a0df386" providerId="ADAL" clId="{EF1937CF-C82D-4FF3-9B1B-F7F87834F4C4}" dt="2022-07-21T05:46:20.714" v="544" actId="26606"/>
          <ac:grpSpMkLst>
            <pc:docMk/>
            <pc:sldMk cId="3370765866" sldId="263"/>
            <ac:grpSpMk id="15" creationId="{97EE97F1-3EFC-4812-BCD8-BAFDC3EE4658}"/>
          </ac:grpSpMkLst>
        </pc:grpChg>
        <pc:grpChg chg="add">
          <ac:chgData name="Indra Kumar Korupolu" userId="28b901de-24b5-46b5-b74a-8a121a0df386" providerId="ADAL" clId="{EF1937CF-C82D-4FF3-9B1B-F7F87834F4C4}" dt="2022-07-21T05:46:20.714" v="544" actId="26606"/>
          <ac:grpSpMkLst>
            <pc:docMk/>
            <pc:sldMk cId="3370765866" sldId="263"/>
            <ac:grpSpMk id="20" creationId="{266F884D-C8C7-413B-842D-2DEA05D3294D}"/>
          </ac:grpSpMkLst>
        </pc:grpChg>
      </pc:sldChg>
      <pc:sldChg chg="addSp delSp modSp new mod setBg">
        <pc:chgData name="Indra Kumar Korupolu" userId="28b901de-24b5-46b5-b74a-8a121a0df386" providerId="ADAL" clId="{EF1937CF-C82D-4FF3-9B1B-F7F87834F4C4}" dt="2022-07-21T05:49:28.572" v="610" actId="14100"/>
        <pc:sldMkLst>
          <pc:docMk/>
          <pc:sldMk cId="1035842350" sldId="264"/>
        </pc:sldMkLst>
        <pc:spChg chg="mod">
          <ac:chgData name="Indra Kumar Korupolu" userId="28b901de-24b5-46b5-b74a-8a121a0df386" providerId="ADAL" clId="{EF1937CF-C82D-4FF3-9B1B-F7F87834F4C4}" dt="2022-07-21T05:49:16.262" v="607" actId="26606"/>
          <ac:spMkLst>
            <pc:docMk/>
            <pc:sldMk cId="1035842350" sldId="264"/>
            <ac:spMk id="2" creationId="{9B268CDA-810C-3ADC-0EB3-3EFA13FDC3E4}"/>
          </ac:spMkLst>
        </pc:spChg>
        <pc:spChg chg="del">
          <ac:chgData name="Indra Kumar Korupolu" userId="28b901de-24b5-46b5-b74a-8a121a0df386" providerId="ADAL" clId="{EF1937CF-C82D-4FF3-9B1B-F7F87834F4C4}" dt="2022-07-21T05:48:47.435" v="605"/>
          <ac:spMkLst>
            <pc:docMk/>
            <pc:sldMk cId="1035842350" sldId="264"/>
            <ac:spMk id="3" creationId="{50A40841-36C5-6806-440E-E18D025DB94A}"/>
          </ac:spMkLst>
        </pc:spChg>
        <pc:spChg chg="add">
          <ac:chgData name="Indra Kumar Korupolu" userId="28b901de-24b5-46b5-b74a-8a121a0df386" providerId="ADAL" clId="{EF1937CF-C82D-4FF3-9B1B-F7F87834F4C4}" dt="2022-07-21T05:49:16.262" v="607" actId="26606"/>
          <ac:spMkLst>
            <pc:docMk/>
            <pc:sldMk cId="1035842350" sldId="264"/>
            <ac:spMk id="4103" creationId="{9B0F7D69-D93C-4C38-A23D-76E000D691CD}"/>
          </ac:spMkLst>
        </pc:spChg>
        <pc:spChg chg="add">
          <ac:chgData name="Indra Kumar Korupolu" userId="28b901de-24b5-46b5-b74a-8a121a0df386" providerId="ADAL" clId="{EF1937CF-C82D-4FF3-9B1B-F7F87834F4C4}" dt="2022-07-21T05:49:16.262" v="607" actId="26606"/>
          <ac:spMkLst>
            <pc:docMk/>
            <pc:sldMk cId="1035842350" sldId="264"/>
            <ac:spMk id="4105" creationId="{8CD419D4-EA9D-42D9-BF62-B07F0B7B672B}"/>
          </ac:spMkLst>
        </pc:spChg>
        <pc:spChg chg="add">
          <ac:chgData name="Indra Kumar Korupolu" userId="28b901de-24b5-46b5-b74a-8a121a0df386" providerId="ADAL" clId="{EF1937CF-C82D-4FF3-9B1B-F7F87834F4C4}" dt="2022-07-21T05:49:16.262" v="607" actId="26606"/>
          <ac:spMkLst>
            <pc:docMk/>
            <pc:sldMk cId="1035842350" sldId="264"/>
            <ac:spMk id="4107" creationId="{1C6FEC9B-9608-4181-A9E5-A1B80E72021C}"/>
          </ac:spMkLst>
        </pc:spChg>
        <pc:spChg chg="add">
          <ac:chgData name="Indra Kumar Korupolu" userId="28b901de-24b5-46b5-b74a-8a121a0df386" providerId="ADAL" clId="{EF1937CF-C82D-4FF3-9B1B-F7F87834F4C4}" dt="2022-07-21T05:49:16.262" v="607" actId="26606"/>
          <ac:spMkLst>
            <pc:docMk/>
            <pc:sldMk cId="1035842350" sldId="264"/>
            <ac:spMk id="4109" creationId="{AB1564ED-F26F-451D-97D6-A6EC3E83FD55}"/>
          </ac:spMkLst>
        </pc:spChg>
        <pc:spChg chg="add">
          <ac:chgData name="Indra Kumar Korupolu" userId="28b901de-24b5-46b5-b74a-8a121a0df386" providerId="ADAL" clId="{EF1937CF-C82D-4FF3-9B1B-F7F87834F4C4}" dt="2022-07-21T05:49:16.262" v="607" actId="26606"/>
          <ac:spMkLst>
            <pc:docMk/>
            <pc:sldMk cId="1035842350" sldId="264"/>
            <ac:spMk id="4111" creationId="{0CA184B6-3482-4F43-87F0-BC765DCFD8A8}"/>
          </ac:spMkLst>
        </pc:spChg>
        <pc:spChg chg="add">
          <ac:chgData name="Indra Kumar Korupolu" userId="28b901de-24b5-46b5-b74a-8a121a0df386" providerId="ADAL" clId="{EF1937CF-C82D-4FF3-9B1B-F7F87834F4C4}" dt="2022-07-21T05:49:16.262" v="607" actId="26606"/>
          <ac:spMkLst>
            <pc:docMk/>
            <pc:sldMk cId="1035842350" sldId="264"/>
            <ac:spMk id="4113" creationId="{6C869923-8380-4244-9548-802C330638A0}"/>
          </ac:spMkLst>
        </pc:spChg>
        <pc:spChg chg="add">
          <ac:chgData name="Indra Kumar Korupolu" userId="28b901de-24b5-46b5-b74a-8a121a0df386" providerId="ADAL" clId="{EF1937CF-C82D-4FF3-9B1B-F7F87834F4C4}" dt="2022-07-21T05:49:16.262" v="607" actId="26606"/>
          <ac:spMkLst>
            <pc:docMk/>
            <pc:sldMk cId="1035842350" sldId="264"/>
            <ac:spMk id="4115" creationId="{C06255F2-BC67-4DDE-B34E-AC4BA21838CC}"/>
          </ac:spMkLst>
        </pc:spChg>
        <pc:spChg chg="add">
          <ac:chgData name="Indra Kumar Korupolu" userId="28b901de-24b5-46b5-b74a-8a121a0df386" providerId="ADAL" clId="{EF1937CF-C82D-4FF3-9B1B-F7F87834F4C4}" dt="2022-07-21T05:49:16.262" v="607" actId="26606"/>
          <ac:spMkLst>
            <pc:docMk/>
            <pc:sldMk cId="1035842350" sldId="264"/>
            <ac:spMk id="4117" creationId="{55169443-FCCD-4C0A-8C69-18CD3FA0968D}"/>
          </ac:spMkLst>
        </pc:spChg>
        <pc:spChg chg="add">
          <ac:chgData name="Indra Kumar Korupolu" userId="28b901de-24b5-46b5-b74a-8a121a0df386" providerId="ADAL" clId="{EF1937CF-C82D-4FF3-9B1B-F7F87834F4C4}" dt="2022-07-21T05:49:16.262" v="607" actId="26606"/>
          <ac:spMkLst>
            <pc:docMk/>
            <pc:sldMk cId="1035842350" sldId="264"/>
            <ac:spMk id="4119" creationId="{0DBF1ABE-8590-450D-BB49-BDDCCF3EEA9E}"/>
          </ac:spMkLst>
        </pc:spChg>
        <pc:spChg chg="add">
          <ac:chgData name="Indra Kumar Korupolu" userId="28b901de-24b5-46b5-b74a-8a121a0df386" providerId="ADAL" clId="{EF1937CF-C82D-4FF3-9B1B-F7F87834F4C4}" dt="2022-07-21T05:49:16.262" v="607" actId="26606"/>
          <ac:spMkLst>
            <pc:docMk/>
            <pc:sldMk cId="1035842350" sldId="264"/>
            <ac:spMk id="4121" creationId="{391F8D69-709A-4575-A393-B4C26481AF3B}"/>
          </ac:spMkLst>
        </pc:spChg>
        <pc:spChg chg="add">
          <ac:chgData name="Indra Kumar Korupolu" userId="28b901de-24b5-46b5-b74a-8a121a0df386" providerId="ADAL" clId="{EF1937CF-C82D-4FF3-9B1B-F7F87834F4C4}" dt="2022-07-21T05:49:16.262" v="607" actId="26606"/>
          <ac:spMkLst>
            <pc:docMk/>
            <pc:sldMk cId="1035842350" sldId="264"/>
            <ac:spMk id="4123" creationId="{C87A50C4-1191-461A-9E09-C8057F2AF01F}"/>
          </ac:spMkLst>
        </pc:spChg>
        <pc:spChg chg="add">
          <ac:chgData name="Indra Kumar Korupolu" userId="28b901de-24b5-46b5-b74a-8a121a0df386" providerId="ADAL" clId="{EF1937CF-C82D-4FF3-9B1B-F7F87834F4C4}" dt="2022-07-21T05:49:16.262" v="607" actId="26606"/>
          <ac:spMkLst>
            <pc:docMk/>
            <pc:sldMk cId="1035842350" sldId="264"/>
            <ac:spMk id="4125" creationId="{BC87DA9F-8DB2-4D48-8716-A928FBB8A5D2}"/>
          </ac:spMkLst>
        </pc:spChg>
        <pc:spChg chg="add">
          <ac:chgData name="Indra Kumar Korupolu" userId="28b901de-24b5-46b5-b74a-8a121a0df386" providerId="ADAL" clId="{EF1937CF-C82D-4FF3-9B1B-F7F87834F4C4}" dt="2022-07-21T05:49:16.262" v="607" actId="26606"/>
          <ac:spMkLst>
            <pc:docMk/>
            <pc:sldMk cId="1035842350" sldId="264"/>
            <ac:spMk id="4127" creationId="{195EA065-AC5D-431D-927E-87FF05884866}"/>
          </ac:spMkLst>
        </pc:spChg>
        <pc:spChg chg="add">
          <ac:chgData name="Indra Kumar Korupolu" userId="28b901de-24b5-46b5-b74a-8a121a0df386" providerId="ADAL" clId="{EF1937CF-C82D-4FF3-9B1B-F7F87834F4C4}" dt="2022-07-21T05:49:16.262" v="607" actId="26606"/>
          <ac:spMkLst>
            <pc:docMk/>
            <pc:sldMk cId="1035842350" sldId="264"/>
            <ac:spMk id="4129" creationId="{46934B3C-D73F-4CD0-95B1-0244D662D1C7}"/>
          </ac:spMkLst>
        </pc:spChg>
        <pc:picChg chg="add mod">
          <ac:chgData name="Indra Kumar Korupolu" userId="28b901de-24b5-46b5-b74a-8a121a0df386" providerId="ADAL" clId="{EF1937CF-C82D-4FF3-9B1B-F7F87834F4C4}" dt="2022-07-21T05:49:28.572" v="610" actId="14100"/>
          <ac:picMkLst>
            <pc:docMk/>
            <pc:sldMk cId="1035842350" sldId="264"/>
            <ac:picMk id="4098" creationId="{6A0FD348-BDD8-CFDF-1758-6CFC5C20863B}"/>
          </ac:picMkLst>
        </pc:picChg>
      </pc:sldChg>
      <pc:sldChg chg="addSp modSp new mod setBg addAnim">
        <pc:chgData name="Indra Kumar Korupolu" userId="28b901de-24b5-46b5-b74a-8a121a0df386" providerId="ADAL" clId="{EF1937CF-C82D-4FF3-9B1B-F7F87834F4C4}" dt="2022-07-21T05:50:17.044" v="629" actId="14100"/>
        <pc:sldMkLst>
          <pc:docMk/>
          <pc:sldMk cId="662213967" sldId="265"/>
        </pc:sldMkLst>
        <pc:spChg chg="mod">
          <ac:chgData name="Indra Kumar Korupolu" userId="28b901de-24b5-46b5-b74a-8a121a0df386" providerId="ADAL" clId="{EF1937CF-C82D-4FF3-9B1B-F7F87834F4C4}" dt="2022-07-21T05:50:17.044" v="629" actId="14100"/>
          <ac:spMkLst>
            <pc:docMk/>
            <pc:sldMk cId="662213967" sldId="265"/>
            <ac:spMk id="2" creationId="{B333D041-5B23-A288-B5C6-44DC4D410CE8}"/>
          </ac:spMkLst>
        </pc:spChg>
        <pc:spChg chg="add">
          <ac:chgData name="Indra Kumar Korupolu" userId="28b901de-24b5-46b5-b74a-8a121a0df386" providerId="ADAL" clId="{EF1937CF-C82D-4FF3-9B1B-F7F87834F4C4}" dt="2022-07-21T05:50:10.488" v="626" actId="26606"/>
          <ac:spMkLst>
            <pc:docMk/>
            <pc:sldMk cId="662213967" sldId="265"/>
            <ac:spMk id="9" creationId="{9B0F7D69-D93C-4C38-A23D-76E000D691CD}"/>
          </ac:spMkLst>
        </pc:spChg>
        <pc:spChg chg="add">
          <ac:chgData name="Indra Kumar Korupolu" userId="28b901de-24b5-46b5-b74a-8a121a0df386" providerId="ADAL" clId="{EF1937CF-C82D-4FF3-9B1B-F7F87834F4C4}" dt="2022-07-21T05:50:10.488" v="626" actId="26606"/>
          <ac:spMkLst>
            <pc:docMk/>
            <pc:sldMk cId="662213967" sldId="265"/>
            <ac:spMk id="11" creationId="{8CD419D4-EA9D-42D9-BF62-B07F0B7B672B}"/>
          </ac:spMkLst>
        </pc:spChg>
        <pc:spChg chg="add">
          <ac:chgData name="Indra Kumar Korupolu" userId="28b901de-24b5-46b5-b74a-8a121a0df386" providerId="ADAL" clId="{EF1937CF-C82D-4FF3-9B1B-F7F87834F4C4}" dt="2022-07-21T05:50:10.488" v="626" actId="26606"/>
          <ac:spMkLst>
            <pc:docMk/>
            <pc:sldMk cId="662213967" sldId="265"/>
            <ac:spMk id="13" creationId="{1C6FEC9B-9608-4181-A9E5-A1B80E72021C}"/>
          </ac:spMkLst>
        </pc:spChg>
        <pc:spChg chg="add">
          <ac:chgData name="Indra Kumar Korupolu" userId="28b901de-24b5-46b5-b74a-8a121a0df386" providerId="ADAL" clId="{EF1937CF-C82D-4FF3-9B1B-F7F87834F4C4}" dt="2022-07-21T05:50:10.488" v="626" actId="26606"/>
          <ac:spMkLst>
            <pc:docMk/>
            <pc:sldMk cId="662213967" sldId="265"/>
            <ac:spMk id="15" creationId="{AB1564ED-F26F-451D-97D6-A6EC3E83FD55}"/>
          </ac:spMkLst>
        </pc:spChg>
        <pc:spChg chg="add">
          <ac:chgData name="Indra Kumar Korupolu" userId="28b901de-24b5-46b5-b74a-8a121a0df386" providerId="ADAL" clId="{EF1937CF-C82D-4FF3-9B1B-F7F87834F4C4}" dt="2022-07-21T05:50:10.488" v="626" actId="26606"/>
          <ac:spMkLst>
            <pc:docMk/>
            <pc:sldMk cId="662213967" sldId="265"/>
            <ac:spMk id="17" creationId="{0CA184B6-3482-4F43-87F0-BC765DCFD8A8}"/>
          </ac:spMkLst>
        </pc:spChg>
        <pc:spChg chg="add">
          <ac:chgData name="Indra Kumar Korupolu" userId="28b901de-24b5-46b5-b74a-8a121a0df386" providerId="ADAL" clId="{EF1937CF-C82D-4FF3-9B1B-F7F87834F4C4}" dt="2022-07-21T05:50:10.488" v="626" actId="26606"/>
          <ac:spMkLst>
            <pc:docMk/>
            <pc:sldMk cId="662213967" sldId="265"/>
            <ac:spMk id="19" creationId="{6C869923-8380-4244-9548-802C330638A0}"/>
          </ac:spMkLst>
        </pc:spChg>
        <pc:spChg chg="add">
          <ac:chgData name="Indra Kumar Korupolu" userId="28b901de-24b5-46b5-b74a-8a121a0df386" providerId="ADAL" clId="{EF1937CF-C82D-4FF3-9B1B-F7F87834F4C4}" dt="2022-07-21T05:50:10.488" v="626" actId="26606"/>
          <ac:spMkLst>
            <pc:docMk/>
            <pc:sldMk cId="662213967" sldId="265"/>
            <ac:spMk id="21" creationId="{C06255F2-BC67-4DDE-B34E-AC4BA21838CC}"/>
          </ac:spMkLst>
        </pc:spChg>
        <pc:spChg chg="add">
          <ac:chgData name="Indra Kumar Korupolu" userId="28b901de-24b5-46b5-b74a-8a121a0df386" providerId="ADAL" clId="{EF1937CF-C82D-4FF3-9B1B-F7F87834F4C4}" dt="2022-07-21T05:50:10.488" v="626" actId="26606"/>
          <ac:spMkLst>
            <pc:docMk/>
            <pc:sldMk cId="662213967" sldId="265"/>
            <ac:spMk id="23" creationId="{55169443-FCCD-4C0A-8C69-18CD3FA0968D}"/>
          </ac:spMkLst>
        </pc:spChg>
        <pc:spChg chg="add">
          <ac:chgData name="Indra Kumar Korupolu" userId="28b901de-24b5-46b5-b74a-8a121a0df386" providerId="ADAL" clId="{EF1937CF-C82D-4FF3-9B1B-F7F87834F4C4}" dt="2022-07-21T05:50:10.488" v="626" actId="26606"/>
          <ac:spMkLst>
            <pc:docMk/>
            <pc:sldMk cId="662213967" sldId="265"/>
            <ac:spMk id="25" creationId="{0DBF1ABE-8590-450D-BB49-BDDCCF3EEA9E}"/>
          </ac:spMkLst>
        </pc:spChg>
        <pc:spChg chg="add">
          <ac:chgData name="Indra Kumar Korupolu" userId="28b901de-24b5-46b5-b74a-8a121a0df386" providerId="ADAL" clId="{EF1937CF-C82D-4FF3-9B1B-F7F87834F4C4}" dt="2022-07-21T05:50:10.488" v="626" actId="26606"/>
          <ac:spMkLst>
            <pc:docMk/>
            <pc:sldMk cId="662213967" sldId="265"/>
            <ac:spMk id="27" creationId="{391F8D69-709A-4575-A393-B4C26481AF3B}"/>
          </ac:spMkLst>
        </pc:spChg>
        <pc:spChg chg="add">
          <ac:chgData name="Indra Kumar Korupolu" userId="28b901de-24b5-46b5-b74a-8a121a0df386" providerId="ADAL" clId="{EF1937CF-C82D-4FF3-9B1B-F7F87834F4C4}" dt="2022-07-21T05:50:10.488" v="626" actId="26606"/>
          <ac:spMkLst>
            <pc:docMk/>
            <pc:sldMk cId="662213967" sldId="265"/>
            <ac:spMk id="29" creationId="{C87A50C4-1191-461A-9E09-C8057F2AF01F}"/>
          </ac:spMkLst>
        </pc:spChg>
        <pc:spChg chg="add">
          <ac:chgData name="Indra Kumar Korupolu" userId="28b901de-24b5-46b5-b74a-8a121a0df386" providerId="ADAL" clId="{EF1937CF-C82D-4FF3-9B1B-F7F87834F4C4}" dt="2022-07-21T05:50:10.488" v="626" actId="26606"/>
          <ac:spMkLst>
            <pc:docMk/>
            <pc:sldMk cId="662213967" sldId="265"/>
            <ac:spMk id="31" creationId="{BC87DA9F-8DB2-4D48-8716-A928FBB8A5D2}"/>
          </ac:spMkLst>
        </pc:spChg>
        <pc:spChg chg="add">
          <ac:chgData name="Indra Kumar Korupolu" userId="28b901de-24b5-46b5-b74a-8a121a0df386" providerId="ADAL" clId="{EF1937CF-C82D-4FF3-9B1B-F7F87834F4C4}" dt="2022-07-21T05:50:10.488" v="626" actId="26606"/>
          <ac:spMkLst>
            <pc:docMk/>
            <pc:sldMk cId="662213967" sldId="265"/>
            <ac:spMk id="33" creationId="{195EA065-AC5D-431D-927E-87FF05884866}"/>
          </ac:spMkLst>
        </pc:spChg>
        <pc:spChg chg="add">
          <ac:chgData name="Indra Kumar Korupolu" userId="28b901de-24b5-46b5-b74a-8a121a0df386" providerId="ADAL" clId="{EF1937CF-C82D-4FF3-9B1B-F7F87834F4C4}" dt="2022-07-21T05:50:10.488" v="626" actId="26606"/>
          <ac:spMkLst>
            <pc:docMk/>
            <pc:sldMk cId="662213967" sldId="265"/>
            <ac:spMk id="35" creationId="{46934B3C-D73F-4CD0-95B1-0244D662D1C7}"/>
          </ac:spMkLst>
        </pc:spChg>
        <pc:picChg chg="add">
          <ac:chgData name="Indra Kumar Korupolu" userId="28b901de-24b5-46b5-b74a-8a121a0df386" providerId="ADAL" clId="{EF1937CF-C82D-4FF3-9B1B-F7F87834F4C4}" dt="2022-07-21T05:50:10.488" v="626" actId="26606"/>
          <ac:picMkLst>
            <pc:docMk/>
            <pc:sldMk cId="662213967" sldId="265"/>
            <ac:picMk id="6" creationId="{61C395CB-C287-08E6-9E3F-45A87F040257}"/>
          </ac:picMkLst>
        </pc:picChg>
      </pc:sldChg>
      <pc:sldMasterChg chg="del delSldLayout">
        <pc:chgData name="Indra Kumar Korupolu" userId="28b901de-24b5-46b5-b74a-8a121a0df386" providerId="ADAL" clId="{EF1937CF-C82D-4FF3-9B1B-F7F87834F4C4}" dt="2022-07-21T05:01:24.304" v="15" actId="26606"/>
        <pc:sldMasterMkLst>
          <pc:docMk/>
          <pc:sldMasterMk cId="1472235838" sldId="2147483648"/>
        </pc:sldMasterMkLst>
        <pc:sldLayoutChg chg="del">
          <pc:chgData name="Indra Kumar Korupolu" userId="28b901de-24b5-46b5-b74a-8a121a0df386" providerId="ADAL" clId="{EF1937CF-C82D-4FF3-9B1B-F7F87834F4C4}" dt="2022-07-21T05:01:24.304" v="15" actId="26606"/>
          <pc:sldLayoutMkLst>
            <pc:docMk/>
            <pc:sldMasterMk cId="1472235838" sldId="2147483648"/>
            <pc:sldLayoutMk cId="743714577" sldId="2147483649"/>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2048911763" sldId="2147483650"/>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787726807" sldId="2147483651"/>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1760959436" sldId="2147483652"/>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1595871541" sldId="2147483653"/>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2773278702" sldId="2147483654"/>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338773988" sldId="2147483655"/>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1016338846" sldId="2147483656"/>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1010070139" sldId="2147483657"/>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2356720403" sldId="2147483658"/>
          </pc:sldLayoutMkLst>
        </pc:sldLayoutChg>
        <pc:sldLayoutChg chg="del">
          <pc:chgData name="Indra Kumar Korupolu" userId="28b901de-24b5-46b5-b74a-8a121a0df386" providerId="ADAL" clId="{EF1937CF-C82D-4FF3-9B1B-F7F87834F4C4}" dt="2022-07-21T05:01:24.304" v="15" actId="26606"/>
          <pc:sldLayoutMkLst>
            <pc:docMk/>
            <pc:sldMasterMk cId="1472235838" sldId="2147483648"/>
            <pc:sldLayoutMk cId="1163093663" sldId="2147483659"/>
          </pc:sldLayoutMkLst>
        </pc:sldLayoutChg>
      </pc:sldMasterChg>
      <pc:sldMasterChg chg="add replId addSldLayout">
        <pc:chgData name="Indra Kumar Korupolu" userId="28b901de-24b5-46b5-b74a-8a121a0df386" providerId="ADAL" clId="{EF1937CF-C82D-4FF3-9B1B-F7F87834F4C4}" dt="2022-07-21T05:01:24.304" v="15" actId="26606"/>
        <pc:sldMasterMkLst>
          <pc:docMk/>
          <pc:sldMasterMk cId="1423018252" sldId="2147483660"/>
        </pc:sldMasterMkLst>
        <pc:sldLayoutChg chg="add">
          <pc:chgData name="Indra Kumar Korupolu" userId="28b901de-24b5-46b5-b74a-8a121a0df386" providerId="ADAL" clId="{EF1937CF-C82D-4FF3-9B1B-F7F87834F4C4}" dt="2022-07-21T05:01:24.304" v="15" actId="26606"/>
          <pc:sldLayoutMkLst>
            <pc:docMk/>
            <pc:sldMasterMk cId="1423018252" sldId="2147483660"/>
            <pc:sldLayoutMk cId="895027856" sldId="2147483661"/>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4285838513" sldId="2147483662"/>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3950114507" sldId="2147483663"/>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1508744601" sldId="2147483664"/>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3894867096" sldId="2147483665"/>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168233745" sldId="2147483666"/>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821103424" sldId="2147483667"/>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3186456683" sldId="2147483668"/>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3516199058" sldId="2147483669"/>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2134236234" sldId="2147483670"/>
          </pc:sldLayoutMkLst>
        </pc:sldLayoutChg>
        <pc:sldLayoutChg chg="add replId">
          <pc:chgData name="Indra Kumar Korupolu" userId="28b901de-24b5-46b5-b74a-8a121a0df386" providerId="ADAL" clId="{EF1937CF-C82D-4FF3-9B1B-F7F87834F4C4}" dt="2022-07-21T05:01:24.304" v="15" actId="26606"/>
          <pc:sldLayoutMkLst>
            <pc:docMk/>
            <pc:sldMasterMk cId="1423018252" sldId="2147483660"/>
            <pc:sldLayoutMk cId="2177557452" sldId="2147483671"/>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6597E1-514C-49C7-BA13-FE400146B563}"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6ACE6438-9BAB-45A9-90B8-06A8799F41AD}">
      <dgm:prSet/>
      <dgm:spPr/>
      <dgm:t>
        <a:bodyPr/>
        <a:lstStyle/>
        <a:p>
          <a:pPr>
            <a:defRPr cap="all"/>
          </a:pPr>
          <a:r>
            <a:rPr lang="en-US" b="0" i="0"/>
            <a:t>Selenium does not support automation testing for desktop applications.</a:t>
          </a:r>
          <a:endParaRPr lang="en-US"/>
        </a:p>
      </dgm:t>
    </dgm:pt>
    <dgm:pt modelId="{E8F8F623-A52C-414F-B6EE-DD80297ADD47}" type="parTrans" cxnId="{4C80DA8D-A1A7-48B3-B8DF-9DF667F05B53}">
      <dgm:prSet/>
      <dgm:spPr/>
      <dgm:t>
        <a:bodyPr/>
        <a:lstStyle/>
        <a:p>
          <a:endParaRPr lang="en-US"/>
        </a:p>
      </dgm:t>
    </dgm:pt>
    <dgm:pt modelId="{F7173DB7-BDBB-40B8-8523-A4BB553D0396}" type="sibTrans" cxnId="{4C80DA8D-A1A7-48B3-B8DF-9DF667F05B53}">
      <dgm:prSet/>
      <dgm:spPr/>
      <dgm:t>
        <a:bodyPr/>
        <a:lstStyle/>
        <a:p>
          <a:endParaRPr lang="en-US"/>
        </a:p>
      </dgm:t>
    </dgm:pt>
    <dgm:pt modelId="{096A114A-6D99-4C38-92B3-F10E5FD7FBAC}">
      <dgm:prSet/>
      <dgm:spPr/>
      <dgm:t>
        <a:bodyPr/>
        <a:lstStyle/>
        <a:p>
          <a:pPr>
            <a:defRPr cap="all"/>
          </a:pPr>
          <a:r>
            <a:rPr lang="en-US" b="0" i="0"/>
            <a:t>Selenium requires high skill sets in order to automate tests more effectively.</a:t>
          </a:r>
          <a:endParaRPr lang="en-US"/>
        </a:p>
      </dgm:t>
    </dgm:pt>
    <dgm:pt modelId="{83DA05D0-4EFD-4DAF-B0E7-D67EE54FD05A}" type="parTrans" cxnId="{6E61AEF5-B59D-44A9-AF70-704856D8972E}">
      <dgm:prSet/>
      <dgm:spPr/>
      <dgm:t>
        <a:bodyPr/>
        <a:lstStyle/>
        <a:p>
          <a:endParaRPr lang="en-US"/>
        </a:p>
      </dgm:t>
    </dgm:pt>
    <dgm:pt modelId="{B6885073-C012-4917-8E9B-F96117163C2B}" type="sibTrans" cxnId="{6E61AEF5-B59D-44A9-AF70-704856D8972E}">
      <dgm:prSet/>
      <dgm:spPr/>
      <dgm:t>
        <a:bodyPr/>
        <a:lstStyle/>
        <a:p>
          <a:endParaRPr lang="en-US"/>
        </a:p>
      </dgm:t>
    </dgm:pt>
    <dgm:pt modelId="{DB97AE77-159B-42F1-B9DC-BFC4061AD9D5}">
      <dgm:prSet/>
      <dgm:spPr/>
      <dgm:t>
        <a:bodyPr/>
        <a:lstStyle/>
        <a:p>
          <a:pPr>
            <a:defRPr cap="all"/>
          </a:pPr>
          <a:r>
            <a:rPr lang="en-US" b="0" i="0"/>
            <a:t>Since Selenium is open source software, you have to rely on community forums to get your technical issues resolved.</a:t>
          </a:r>
          <a:endParaRPr lang="en-US"/>
        </a:p>
      </dgm:t>
    </dgm:pt>
    <dgm:pt modelId="{9EEE615A-B345-4B84-9EC0-5C2693E881D1}" type="parTrans" cxnId="{23716B3C-78C5-4324-BE6F-9CDFFFA71E90}">
      <dgm:prSet/>
      <dgm:spPr/>
      <dgm:t>
        <a:bodyPr/>
        <a:lstStyle/>
        <a:p>
          <a:endParaRPr lang="en-US"/>
        </a:p>
      </dgm:t>
    </dgm:pt>
    <dgm:pt modelId="{83988981-E2D4-48A8-8D47-3B7C6686156D}" type="sibTrans" cxnId="{23716B3C-78C5-4324-BE6F-9CDFFFA71E90}">
      <dgm:prSet/>
      <dgm:spPr/>
      <dgm:t>
        <a:bodyPr/>
        <a:lstStyle/>
        <a:p>
          <a:endParaRPr lang="en-US"/>
        </a:p>
      </dgm:t>
    </dgm:pt>
    <dgm:pt modelId="{55B73917-F2DF-4405-9270-1537E2021A1F}">
      <dgm:prSet/>
      <dgm:spPr/>
      <dgm:t>
        <a:bodyPr/>
        <a:lstStyle/>
        <a:p>
          <a:pPr>
            <a:defRPr cap="all"/>
          </a:pPr>
          <a:r>
            <a:rPr lang="en-US" b="0" i="0"/>
            <a:t>We can't perform automation tests on web services like SOAP or REST using Selenium.</a:t>
          </a:r>
          <a:endParaRPr lang="en-US"/>
        </a:p>
      </dgm:t>
    </dgm:pt>
    <dgm:pt modelId="{CA334507-E6B5-4E1C-92C2-D97088944F5C}" type="parTrans" cxnId="{9A03BB9E-F107-425D-B215-B8C7FD8D7194}">
      <dgm:prSet/>
      <dgm:spPr/>
      <dgm:t>
        <a:bodyPr/>
        <a:lstStyle/>
        <a:p>
          <a:endParaRPr lang="en-US"/>
        </a:p>
      </dgm:t>
    </dgm:pt>
    <dgm:pt modelId="{DA0BEE74-64B5-4B7A-A3CE-99903CA6AA55}" type="sibTrans" cxnId="{9A03BB9E-F107-425D-B215-B8C7FD8D7194}">
      <dgm:prSet/>
      <dgm:spPr/>
      <dgm:t>
        <a:bodyPr/>
        <a:lstStyle/>
        <a:p>
          <a:endParaRPr lang="en-US"/>
        </a:p>
      </dgm:t>
    </dgm:pt>
    <dgm:pt modelId="{5DA77ED6-7FE3-4049-94C9-824E8530A308}">
      <dgm:prSet/>
      <dgm:spPr/>
      <dgm:t>
        <a:bodyPr/>
        <a:lstStyle/>
        <a:p>
          <a:pPr>
            <a:defRPr cap="all"/>
          </a:pPr>
          <a:r>
            <a:rPr lang="en-US" b="0" i="0"/>
            <a:t>We should know at least one of the supported programming languages to create tests scripts in Selenium WebDriver.</a:t>
          </a:r>
          <a:endParaRPr lang="en-US"/>
        </a:p>
      </dgm:t>
    </dgm:pt>
    <dgm:pt modelId="{FD3BC4D5-0F2F-4A95-955D-9AA790733CA0}" type="parTrans" cxnId="{F6A1582B-B7CF-4322-8433-BC7858EB8FA4}">
      <dgm:prSet/>
      <dgm:spPr/>
      <dgm:t>
        <a:bodyPr/>
        <a:lstStyle/>
        <a:p>
          <a:endParaRPr lang="en-US"/>
        </a:p>
      </dgm:t>
    </dgm:pt>
    <dgm:pt modelId="{D91EE631-FA6A-4D53-8158-8C6245C61124}" type="sibTrans" cxnId="{F6A1582B-B7CF-4322-8433-BC7858EB8FA4}">
      <dgm:prSet/>
      <dgm:spPr/>
      <dgm:t>
        <a:bodyPr/>
        <a:lstStyle/>
        <a:p>
          <a:endParaRPr lang="en-US"/>
        </a:p>
      </dgm:t>
    </dgm:pt>
    <dgm:pt modelId="{222EEAE0-8015-438E-A97C-CD7B69B7C2BC}" type="pres">
      <dgm:prSet presAssocID="{446597E1-514C-49C7-BA13-FE400146B563}" presName="root" presStyleCnt="0">
        <dgm:presLayoutVars>
          <dgm:dir/>
          <dgm:resizeHandles val="exact"/>
        </dgm:presLayoutVars>
      </dgm:prSet>
      <dgm:spPr/>
    </dgm:pt>
    <dgm:pt modelId="{97A7F1F3-E05F-4462-BFA8-ACDD6C779F98}" type="pres">
      <dgm:prSet presAssocID="{6ACE6438-9BAB-45A9-90B8-06A8799F41AD}" presName="compNode" presStyleCnt="0"/>
      <dgm:spPr/>
    </dgm:pt>
    <dgm:pt modelId="{E5A8DA9E-7FE9-4D02-87BD-8EA1E8E26434}" type="pres">
      <dgm:prSet presAssocID="{6ACE6438-9BAB-45A9-90B8-06A8799F41AD}" presName="iconBgRect" presStyleLbl="bgShp" presStyleIdx="0" presStyleCnt="5"/>
      <dgm:spPr/>
    </dgm:pt>
    <dgm:pt modelId="{93FE975A-7421-476F-A9F4-4AA104ACDD46}" type="pres">
      <dgm:prSet presAssocID="{6ACE6438-9BAB-45A9-90B8-06A8799F41A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94AD5380-2A50-4449-8F98-9BA91182FDDA}" type="pres">
      <dgm:prSet presAssocID="{6ACE6438-9BAB-45A9-90B8-06A8799F41AD}" presName="spaceRect" presStyleCnt="0"/>
      <dgm:spPr/>
    </dgm:pt>
    <dgm:pt modelId="{74344348-81AD-451D-9F3C-EBD3FD3C064D}" type="pres">
      <dgm:prSet presAssocID="{6ACE6438-9BAB-45A9-90B8-06A8799F41AD}" presName="textRect" presStyleLbl="revTx" presStyleIdx="0" presStyleCnt="5">
        <dgm:presLayoutVars>
          <dgm:chMax val="1"/>
          <dgm:chPref val="1"/>
        </dgm:presLayoutVars>
      </dgm:prSet>
      <dgm:spPr/>
    </dgm:pt>
    <dgm:pt modelId="{1591B4E2-865F-4D50-90E3-781DC5A0F32D}" type="pres">
      <dgm:prSet presAssocID="{F7173DB7-BDBB-40B8-8523-A4BB553D0396}" presName="sibTrans" presStyleCnt="0"/>
      <dgm:spPr/>
    </dgm:pt>
    <dgm:pt modelId="{4F39307A-1D56-48D5-9730-A1C47DE16E46}" type="pres">
      <dgm:prSet presAssocID="{096A114A-6D99-4C38-92B3-F10E5FD7FBAC}" presName="compNode" presStyleCnt="0"/>
      <dgm:spPr/>
    </dgm:pt>
    <dgm:pt modelId="{F8C4CD0E-0DA5-4E80-BD28-B6B2B08FB95A}" type="pres">
      <dgm:prSet presAssocID="{096A114A-6D99-4C38-92B3-F10E5FD7FBAC}" presName="iconBgRect" presStyleLbl="bgShp" presStyleIdx="1" presStyleCnt="5"/>
      <dgm:spPr/>
    </dgm:pt>
    <dgm:pt modelId="{1CABFD62-AE37-4495-8781-337A2FFA7696}" type="pres">
      <dgm:prSet presAssocID="{096A114A-6D99-4C38-92B3-F10E5FD7FBA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bot"/>
        </a:ext>
      </dgm:extLst>
    </dgm:pt>
    <dgm:pt modelId="{AD188EA5-2BF9-47E9-945C-DB34E1266F8D}" type="pres">
      <dgm:prSet presAssocID="{096A114A-6D99-4C38-92B3-F10E5FD7FBAC}" presName="spaceRect" presStyleCnt="0"/>
      <dgm:spPr/>
    </dgm:pt>
    <dgm:pt modelId="{0D47A6A4-3ECC-4F81-A3C7-B2040D4C1D52}" type="pres">
      <dgm:prSet presAssocID="{096A114A-6D99-4C38-92B3-F10E5FD7FBAC}" presName="textRect" presStyleLbl="revTx" presStyleIdx="1" presStyleCnt="5">
        <dgm:presLayoutVars>
          <dgm:chMax val="1"/>
          <dgm:chPref val="1"/>
        </dgm:presLayoutVars>
      </dgm:prSet>
      <dgm:spPr/>
    </dgm:pt>
    <dgm:pt modelId="{F83388C0-920B-4A3A-93DE-038D53AE232E}" type="pres">
      <dgm:prSet presAssocID="{B6885073-C012-4917-8E9B-F96117163C2B}" presName="sibTrans" presStyleCnt="0"/>
      <dgm:spPr/>
    </dgm:pt>
    <dgm:pt modelId="{23311FD0-5CB6-45FD-BAB7-355036699116}" type="pres">
      <dgm:prSet presAssocID="{DB97AE77-159B-42F1-B9DC-BFC4061AD9D5}" presName="compNode" presStyleCnt="0"/>
      <dgm:spPr/>
    </dgm:pt>
    <dgm:pt modelId="{B8DED174-B25D-44A0-8A16-6B0776F5CC80}" type="pres">
      <dgm:prSet presAssocID="{DB97AE77-159B-42F1-B9DC-BFC4061AD9D5}" presName="iconBgRect" presStyleLbl="bgShp" presStyleIdx="2" presStyleCnt="5"/>
      <dgm:spPr/>
    </dgm:pt>
    <dgm:pt modelId="{2B15ABD3-98E5-405C-B3DD-FED7963ACA3D}" type="pres">
      <dgm:prSet presAssocID="{DB97AE77-159B-42F1-B9DC-BFC4061AD9D5}"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aptop"/>
        </a:ext>
      </dgm:extLst>
    </dgm:pt>
    <dgm:pt modelId="{6186FFE3-0FAA-44EF-84A4-1292A0F8A7AA}" type="pres">
      <dgm:prSet presAssocID="{DB97AE77-159B-42F1-B9DC-BFC4061AD9D5}" presName="spaceRect" presStyleCnt="0"/>
      <dgm:spPr/>
    </dgm:pt>
    <dgm:pt modelId="{16FA05EC-678A-45C9-BD12-103E74280271}" type="pres">
      <dgm:prSet presAssocID="{DB97AE77-159B-42F1-B9DC-BFC4061AD9D5}" presName="textRect" presStyleLbl="revTx" presStyleIdx="2" presStyleCnt="5">
        <dgm:presLayoutVars>
          <dgm:chMax val="1"/>
          <dgm:chPref val="1"/>
        </dgm:presLayoutVars>
      </dgm:prSet>
      <dgm:spPr/>
    </dgm:pt>
    <dgm:pt modelId="{E2113ED6-D494-4E14-B162-7097558F5FBA}" type="pres">
      <dgm:prSet presAssocID="{83988981-E2D4-48A8-8D47-3B7C6686156D}" presName="sibTrans" presStyleCnt="0"/>
      <dgm:spPr/>
    </dgm:pt>
    <dgm:pt modelId="{66A56DDD-3379-4537-A942-E6B30141A346}" type="pres">
      <dgm:prSet presAssocID="{55B73917-F2DF-4405-9270-1537E2021A1F}" presName="compNode" presStyleCnt="0"/>
      <dgm:spPr/>
    </dgm:pt>
    <dgm:pt modelId="{EA18D713-0BCF-4E65-9F03-4BB904ECFDA3}" type="pres">
      <dgm:prSet presAssocID="{55B73917-F2DF-4405-9270-1537E2021A1F}" presName="iconBgRect" presStyleLbl="bgShp" presStyleIdx="3" presStyleCnt="5"/>
      <dgm:spPr/>
    </dgm:pt>
    <dgm:pt modelId="{77A9CADB-148A-4971-BDAE-759FC7E01D49}" type="pres">
      <dgm:prSet presAssocID="{55B73917-F2DF-4405-9270-1537E2021A1F}"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p and bucket"/>
        </a:ext>
      </dgm:extLst>
    </dgm:pt>
    <dgm:pt modelId="{D3C526BC-7D42-4424-BC54-CFB959E7BAFA}" type="pres">
      <dgm:prSet presAssocID="{55B73917-F2DF-4405-9270-1537E2021A1F}" presName="spaceRect" presStyleCnt="0"/>
      <dgm:spPr/>
    </dgm:pt>
    <dgm:pt modelId="{6F10B263-2979-4FD1-994E-1C6BDA97C330}" type="pres">
      <dgm:prSet presAssocID="{55B73917-F2DF-4405-9270-1537E2021A1F}" presName="textRect" presStyleLbl="revTx" presStyleIdx="3" presStyleCnt="5">
        <dgm:presLayoutVars>
          <dgm:chMax val="1"/>
          <dgm:chPref val="1"/>
        </dgm:presLayoutVars>
      </dgm:prSet>
      <dgm:spPr/>
    </dgm:pt>
    <dgm:pt modelId="{EA58BC4E-8D80-4AA0-8EE5-0AA87767A56F}" type="pres">
      <dgm:prSet presAssocID="{DA0BEE74-64B5-4B7A-A3CE-99903CA6AA55}" presName="sibTrans" presStyleCnt="0"/>
      <dgm:spPr/>
    </dgm:pt>
    <dgm:pt modelId="{F09E3379-E012-47D3-A063-94BADB48CA18}" type="pres">
      <dgm:prSet presAssocID="{5DA77ED6-7FE3-4049-94C9-824E8530A308}" presName="compNode" presStyleCnt="0"/>
      <dgm:spPr/>
    </dgm:pt>
    <dgm:pt modelId="{EA35D65E-E476-4E5C-8388-6E9A45B7FFA6}" type="pres">
      <dgm:prSet presAssocID="{5DA77ED6-7FE3-4049-94C9-824E8530A308}" presName="iconBgRect" presStyleLbl="bgShp" presStyleIdx="4" presStyleCnt="5"/>
      <dgm:spPr/>
    </dgm:pt>
    <dgm:pt modelId="{333D9E31-B08E-4A00-A35B-E7A3F114E37D}" type="pres">
      <dgm:prSet presAssocID="{5DA77ED6-7FE3-4049-94C9-824E8530A30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Web Design"/>
        </a:ext>
      </dgm:extLst>
    </dgm:pt>
    <dgm:pt modelId="{10A52BAE-9C2F-40C5-8AE4-A7E9310224F4}" type="pres">
      <dgm:prSet presAssocID="{5DA77ED6-7FE3-4049-94C9-824E8530A308}" presName="spaceRect" presStyleCnt="0"/>
      <dgm:spPr/>
    </dgm:pt>
    <dgm:pt modelId="{EB8D81E5-B833-41FF-AE81-313BA2D21312}" type="pres">
      <dgm:prSet presAssocID="{5DA77ED6-7FE3-4049-94C9-824E8530A308}" presName="textRect" presStyleLbl="revTx" presStyleIdx="4" presStyleCnt="5">
        <dgm:presLayoutVars>
          <dgm:chMax val="1"/>
          <dgm:chPref val="1"/>
        </dgm:presLayoutVars>
      </dgm:prSet>
      <dgm:spPr/>
    </dgm:pt>
  </dgm:ptLst>
  <dgm:cxnLst>
    <dgm:cxn modelId="{8E2FF306-8E35-425D-B73D-D0AE1FCCF59D}" type="presOf" srcId="{DB97AE77-159B-42F1-B9DC-BFC4061AD9D5}" destId="{16FA05EC-678A-45C9-BD12-103E74280271}" srcOrd="0" destOrd="0" presId="urn:microsoft.com/office/officeart/2018/5/layout/IconCircleLabelList"/>
    <dgm:cxn modelId="{9AB1100F-8FC2-4788-BFA9-7BBC1BE4D9C8}" type="presOf" srcId="{446597E1-514C-49C7-BA13-FE400146B563}" destId="{222EEAE0-8015-438E-A97C-CD7B69B7C2BC}" srcOrd="0" destOrd="0" presId="urn:microsoft.com/office/officeart/2018/5/layout/IconCircleLabelList"/>
    <dgm:cxn modelId="{BF251E23-C101-43D2-9924-53C0B38CB4B1}" type="presOf" srcId="{55B73917-F2DF-4405-9270-1537E2021A1F}" destId="{6F10B263-2979-4FD1-994E-1C6BDA97C330}" srcOrd="0" destOrd="0" presId="urn:microsoft.com/office/officeart/2018/5/layout/IconCircleLabelList"/>
    <dgm:cxn modelId="{F6A1582B-B7CF-4322-8433-BC7858EB8FA4}" srcId="{446597E1-514C-49C7-BA13-FE400146B563}" destId="{5DA77ED6-7FE3-4049-94C9-824E8530A308}" srcOrd="4" destOrd="0" parTransId="{FD3BC4D5-0F2F-4A95-955D-9AA790733CA0}" sibTransId="{D91EE631-FA6A-4D53-8158-8C6245C61124}"/>
    <dgm:cxn modelId="{898C6639-1E34-4EE9-A7A1-5913B82BB19A}" type="presOf" srcId="{096A114A-6D99-4C38-92B3-F10E5FD7FBAC}" destId="{0D47A6A4-3ECC-4F81-A3C7-B2040D4C1D52}" srcOrd="0" destOrd="0" presId="urn:microsoft.com/office/officeart/2018/5/layout/IconCircleLabelList"/>
    <dgm:cxn modelId="{23716B3C-78C5-4324-BE6F-9CDFFFA71E90}" srcId="{446597E1-514C-49C7-BA13-FE400146B563}" destId="{DB97AE77-159B-42F1-B9DC-BFC4061AD9D5}" srcOrd="2" destOrd="0" parTransId="{9EEE615A-B345-4B84-9EC0-5C2693E881D1}" sibTransId="{83988981-E2D4-48A8-8D47-3B7C6686156D}"/>
    <dgm:cxn modelId="{4C80DA8D-A1A7-48B3-B8DF-9DF667F05B53}" srcId="{446597E1-514C-49C7-BA13-FE400146B563}" destId="{6ACE6438-9BAB-45A9-90B8-06A8799F41AD}" srcOrd="0" destOrd="0" parTransId="{E8F8F623-A52C-414F-B6EE-DD80297ADD47}" sibTransId="{F7173DB7-BDBB-40B8-8523-A4BB553D0396}"/>
    <dgm:cxn modelId="{9A03BB9E-F107-425D-B215-B8C7FD8D7194}" srcId="{446597E1-514C-49C7-BA13-FE400146B563}" destId="{55B73917-F2DF-4405-9270-1537E2021A1F}" srcOrd="3" destOrd="0" parTransId="{CA334507-E6B5-4E1C-92C2-D97088944F5C}" sibTransId="{DA0BEE74-64B5-4B7A-A3CE-99903CA6AA55}"/>
    <dgm:cxn modelId="{51D5C4EA-DCE7-4DE2-B1C2-9C8C7E289410}" type="presOf" srcId="{5DA77ED6-7FE3-4049-94C9-824E8530A308}" destId="{EB8D81E5-B833-41FF-AE81-313BA2D21312}" srcOrd="0" destOrd="0" presId="urn:microsoft.com/office/officeart/2018/5/layout/IconCircleLabelList"/>
    <dgm:cxn modelId="{39AB74EE-E794-40AB-81AD-F927CD80218C}" type="presOf" srcId="{6ACE6438-9BAB-45A9-90B8-06A8799F41AD}" destId="{74344348-81AD-451D-9F3C-EBD3FD3C064D}" srcOrd="0" destOrd="0" presId="urn:microsoft.com/office/officeart/2018/5/layout/IconCircleLabelList"/>
    <dgm:cxn modelId="{6E61AEF5-B59D-44A9-AF70-704856D8972E}" srcId="{446597E1-514C-49C7-BA13-FE400146B563}" destId="{096A114A-6D99-4C38-92B3-F10E5FD7FBAC}" srcOrd="1" destOrd="0" parTransId="{83DA05D0-4EFD-4DAF-B0E7-D67EE54FD05A}" sibTransId="{B6885073-C012-4917-8E9B-F96117163C2B}"/>
    <dgm:cxn modelId="{3050FCC4-40B5-49DF-9F15-6D7EB35FC839}" type="presParOf" srcId="{222EEAE0-8015-438E-A97C-CD7B69B7C2BC}" destId="{97A7F1F3-E05F-4462-BFA8-ACDD6C779F98}" srcOrd="0" destOrd="0" presId="urn:microsoft.com/office/officeart/2018/5/layout/IconCircleLabelList"/>
    <dgm:cxn modelId="{1C502780-E1D8-4816-8CA5-ED5BC4E0AD36}" type="presParOf" srcId="{97A7F1F3-E05F-4462-BFA8-ACDD6C779F98}" destId="{E5A8DA9E-7FE9-4D02-87BD-8EA1E8E26434}" srcOrd="0" destOrd="0" presId="urn:microsoft.com/office/officeart/2018/5/layout/IconCircleLabelList"/>
    <dgm:cxn modelId="{276AB9C2-6990-4330-8CD2-9037317D3FC9}" type="presParOf" srcId="{97A7F1F3-E05F-4462-BFA8-ACDD6C779F98}" destId="{93FE975A-7421-476F-A9F4-4AA104ACDD46}" srcOrd="1" destOrd="0" presId="urn:microsoft.com/office/officeart/2018/5/layout/IconCircleLabelList"/>
    <dgm:cxn modelId="{D4DC83EF-A970-4221-92BC-ABF73BCDE1AF}" type="presParOf" srcId="{97A7F1F3-E05F-4462-BFA8-ACDD6C779F98}" destId="{94AD5380-2A50-4449-8F98-9BA91182FDDA}" srcOrd="2" destOrd="0" presId="urn:microsoft.com/office/officeart/2018/5/layout/IconCircleLabelList"/>
    <dgm:cxn modelId="{0243062C-A124-401C-AC52-2BD9A7F1B1DF}" type="presParOf" srcId="{97A7F1F3-E05F-4462-BFA8-ACDD6C779F98}" destId="{74344348-81AD-451D-9F3C-EBD3FD3C064D}" srcOrd="3" destOrd="0" presId="urn:microsoft.com/office/officeart/2018/5/layout/IconCircleLabelList"/>
    <dgm:cxn modelId="{73F8FB2B-408E-4326-A6BD-48757209FD55}" type="presParOf" srcId="{222EEAE0-8015-438E-A97C-CD7B69B7C2BC}" destId="{1591B4E2-865F-4D50-90E3-781DC5A0F32D}" srcOrd="1" destOrd="0" presId="urn:microsoft.com/office/officeart/2018/5/layout/IconCircleLabelList"/>
    <dgm:cxn modelId="{EE8C5994-24C6-40CD-B0DF-06CA25DFDBDB}" type="presParOf" srcId="{222EEAE0-8015-438E-A97C-CD7B69B7C2BC}" destId="{4F39307A-1D56-48D5-9730-A1C47DE16E46}" srcOrd="2" destOrd="0" presId="urn:microsoft.com/office/officeart/2018/5/layout/IconCircleLabelList"/>
    <dgm:cxn modelId="{E319AAC4-5328-45BE-9049-2AB9E362FFAE}" type="presParOf" srcId="{4F39307A-1D56-48D5-9730-A1C47DE16E46}" destId="{F8C4CD0E-0DA5-4E80-BD28-B6B2B08FB95A}" srcOrd="0" destOrd="0" presId="urn:microsoft.com/office/officeart/2018/5/layout/IconCircleLabelList"/>
    <dgm:cxn modelId="{0385FA88-CCDB-4561-AB66-EE9F7997D585}" type="presParOf" srcId="{4F39307A-1D56-48D5-9730-A1C47DE16E46}" destId="{1CABFD62-AE37-4495-8781-337A2FFA7696}" srcOrd="1" destOrd="0" presId="urn:microsoft.com/office/officeart/2018/5/layout/IconCircleLabelList"/>
    <dgm:cxn modelId="{312F3FBF-A72C-4328-BFCF-9D2B5FE35AD0}" type="presParOf" srcId="{4F39307A-1D56-48D5-9730-A1C47DE16E46}" destId="{AD188EA5-2BF9-47E9-945C-DB34E1266F8D}" srcOrd="2" destOrd="0" presId="urn:microsoft.com/office/officeart/2018/5/layout/IconCircleLabelList"/>
    <dgm:cxn modelId="{A0F7681F-93A3-45DF-9B95-B6CD5F5D76DD}" type="presParOf" srcId="{4F39307A-1D56-48D5-9730-A1C47DE16E46}" destId="{0D47A6A4-3ECC-4F81-A3C7-B2040D4C1D52}" srcOrd="3" destOrd="0" presId="urn:microsoft.com/office/officeart/2018/5/layout/IconCircleLabelList"/>
    <dgm:cxn modelId="{EC4B4988-A993-409B-8470-ABDB436C89B4}" type="presParOf" srcId="{222EEAE0-8015-438E-A97C-CD7B69B7C2BC}" destId="{F83388C0-920B-4A3A-93DE-038D53AE232E}" srcOrd="3" destOrd="0" presId="urn:microsoft.com/office/officeart/2018/5/layout/IconCircleLabelList"/>
    <dgm:cxn modelId="{5C27B575-F7F1-4BEC-949F-1ED69C3E1679}" type="presParOf" srcId="{222EEAE0-8015-438E-A97C-CD7B69B7C2BC}" destId="{23311FD0-5CB6-45FD-BAB7-355036699116}" srcOrd="4" destOrd="0" presId="urn:microsoft.com/office/officeart/2018/5/layout/IconCircleLabelList"/>
    <dgm:cxn modelId="{C41E9DE8-5042-4D73-B04D-A8B6C02B8C82}" type="presParOf" srcId="{23311FD0-5CB6-45FD-BAB7-355036699116}" destId="{B8DED174-B25D-44A0-8A16-6B0776F5CC80}" srcOrd="0" destOrd="0" presId="urn:microsoft.com/office/officeart/2018/5/layout/IconCircleLabelList"/>
    <dgm:cxn modelId="{814FE662-9AB0-4846-B658-EE549BED5E4F}" type="presParOf" srcId="{23311FD0-5CB6-45FD-BAB7-355036699116}" destId="{2B15ABD3-98E5-405C-B3DD-FED7963ACA3D}" srcOrd="1" destOrd="0" presId="urn:microsoft.com/office/officeart/2018/5/layout/IconCircleLabelList"/>
    <dgm:cxn modelId="{02E9F577-A9B7-4946-BFCB-CEE4B9FF8E48}" type="presParOf" srcId="{23311FD0-5CB6-45FD-BAB7-355036699116}" destId="{6186FFE3-0FAA-44EF-84A4-1292A0F8A7AA}" srcOrd="2" destOrd="0" presId="urn:microsoft.com/office/officeart/2018/5/layout/IconCircleLabelList"/>
    <dgm:cxn modelId="{0D00F868-52AF-46D5-9C31-AA62BCA57C91}" type="presParOf" srcId="{23311FD0-5CB6-45FD-BAB7-355036699116}" destId="{16FA05EC-678A-45C9-BD12-103E74280271}" srcOrd="3" destOrd="0" presId="urn:microsoft.com/office/officeart/2018/5/layout/IconCircleLabelList"/>
    <dgm:cxn modelId="{48670680-D0AD-4359-AE79-BED8392DC6FD}" type="presParOf" srcId="{222EEAE0-8015-438E-A97C-CD7B69B7C2BC}" destId="{E2113ED6-D494-4E14-B162-7097558F5FBA}" srcOrd="5" destOrd="0" presId="urn:microsoft.com/office/officeart/2018/5/layout/IconCircleLabelList"/>
    <dgm:cxn modelId="{9450AA15-9E7B-42A0-8A10-CBBEB72A1D15}" type="presParOf" srcId="{222EEAE0-8015-438E-A97C-CD7B69B7C2BC}" destId="{66A56DDD-3379-4537-A942-E6B30141A346}" srcOrd="6" destOrd="0" presId="urn:microsoft.com/office/officeart/2018/5/layout/IconCircleLabelList"/>
    <dgm:cxn modelId="{2E5515CF-FC45-4FDA-AA95-2DFC58801BBF}" type="presParOf" srcId="{66A56DDD-3379-4537-A942-E6B30141A346}" destId="{EA18D713-0BCF-4E65-9F03-4BB904ECFDA3}" srcOrd="0" destOrd="0" presId="urn:microsoft.com/office/officeart/2018/5/layout/IconCircleLabelList"/>
    <dgm:cxn modelId="{33966837-8D37-43C2-B18D-532C597BA851}" type="presParOf" srcId="{66A56DDD-3379-4537-A942-E6B30141A346}" destId="{77A9CADB-148A-4971-BDAE-759FC7E01D49}" srcOrd="1" destOrd="0" presId="urn:microsoft.com/office/officeart/2018/5/layout/IconCircleLabelList"/>
    <dgm:cxn modelId="{13CD99CE-3487-4D3F-8915-D7355C307DA5}" type="presParOf" srcId="{66A56DDD-3379-4537-A942-E6B30141A346}" destId="{D3C526BC-7D42-4424-BC54-CFB959E7BAFA}" srcOrd="2" destOrd="0" presId="urn:microsoft.com/office/officeart/2018/5/layout/IconCircleLabelList"/>
    <dgm:cxn modelId="{EFAA86B4-35BF-45EA-85B6-7D41B133C8B8}" type="presParOf" srcId="{66A56DDD-3379-4537-A942-E6B30141A346}" destId="{6F10B263-2979-4FD1-994E-1C6BDA97C330}" srcOrd="3" destOrd="0" presId="urn:microsoft.com/office/officeart/2018/5/layout/IconCircleLabelList"/>
    <dgm:cxn modelId="{7F1EB90A-058E-4428-93DE-3A699825739E}" type="presParOf" srcId="{222EEAE0-8015-438E-A97C-CD7B69B7C2BC}" destId="{EA58BC4E-8D80-4AA0-8EE5-0AA87767A56F}" srcOrd="7" destOrd="0" presId="urn:microsoft.com/office/officeart/2018/5/layout/IconCircleLabelList"/>
    <dgm:cxn modelId="{6C0B5C26-5905-4392-A301-9BA9F5964565}" type="presParOf" srcId="{222EEAE0-8015-438E-A97C-CD7B69B7C2BC}" destId="{F09E3379-E012-47D3-A063-94BADB48CA18}" srcOrd="8" destOrd="0" presId="urn:microsoft.com/office/officeart/2018/5/layout/IconCircleLabelList"/>
    <dgm:cxn modelId="{AEB83C3E-F388-4D76-9247-BA82F2D5ACC8}" type="presParOf" srcId="{F09E3379-E012-47D3-A063-94BADB48CA18}" destId="{EA35D65E-E476-4E5C-8388-6E9A45B7FFA6}" srcOrd="0" destOrd="0" presId="urn:microsoft.com/office/officeart/2018/5/layout/IconCircleLabelList"/>
    <dgm:cxn modelId="{420577C9-83EF-4650-BE11-EDBC96B1B281}" type="presParOf" srcId="{F09E3379-E012-47D3-A063-94BADB48CA18}" destId="{333D9E31-B08E-4A00-A35B-E7A3F114E37D}" srcOrd="1" destOrd="0" presId="urn:microsoft.com/office/officeart/2018/5/layout/IconCircleLabelList"/>
    <dgm:cxn modelId="{CC5D7415-9696-4065-95EA-87F75B99D556}" type="presParOf" srcId="{F09E3379-E012-47D3-A063-94BADB48CA18}" destId="{10A52BAE-9C2F-40C5-8AE4-A7E9310224F4}" srcOrd="2" destOrd="0" presId="urn:microsoft.com/office/officeart/2018/5/layout/IconCircleLabelList"/>
    <dgm:cxn modelId="{BF074B64-6010-44F5-9477-B360262FA6C4}" type="presParOf" srcId="{F09E3379-E012-47D3-A063-94BADB48CA18}" destId="{EB8D81E5-B833-41FF-AE81-313BA2D21312}"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321903-1F4E-48BD-ACAB-689D9B83D210}"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4736EDD4-B59E-42E5-8875-B36B197DD6C3}">
      <dgm:prSet/>
      <dgm:spPr/>
      <dgm:t>
        <a:bodyPr/>
        <a:lstStyle/>
        <a:p>
          <a:r>
            <a:rPr lang="en-US" b="0" i="0"/>
            <a:t>Menu Bar</a:t>
          </a:r>
          <a:endParaRPr lang="en-US"/>
        </a:p>
      </dgm:t>
    </dgm:pt>
    <dgm:pt modelId="{D0E892AC-1E2B-4D7A-9817-2324F813DD5F}" type="parTrans" cxnId="{7630ADE5-A4CA-4BD5-ADAA-35749B24575F}">
      <dgm:prSet/>
      <dgm:spPr/>
      <dgm:t>
        <a:bodyPr/>
        <a:lstStyle/>
        <a:p>
          <a:endParaRPr lang="en-US"/>
        </a:p>
      </dgm:t>
    </dgm:pt>
    <dgm:pt modelId="{A8811A52-342F-4667-970E-9195FD10D273}" type="sibTrans" cxnId="{7630ADE5-A4CA-4BD5-ADAA-35749B24575F}">
      <dgm:prSet/>
      <dgm:spPr/>
      <dgm:t>
        <a:bodyPr/>
        <a:lstStyle/>
        <a:p>
          <a:endParaRPr lang="en-US"/>
        </a:p>
      </dgm:t>
    </dgm:pt>
    <dgm:pt modelId="{8266F43C-F678-466B-A5B6-AC632F2547BA}">
      <dgm:prSet/>
      <dgm:spPr/>
      <dgm:t>
        <a:bodyPr/>
        <a:lstStyle/>
        <a:p>
          <a:r>
            <a:rPr lang="en-US" b="0" i="0"/>
            <a:t>Tool Bar</a:t>
          </a:r>
          <a:endParaRPr lang="en-US"/>
        </a:p>
      </dgm:t>
    </dgm:pt>
    <dgm:pt modelId="{2424ADB5-29B4-4FEE-9193-CF3E5F0CAFAE}" type="parTrans" cxnId="{71A482D2-3305-4E72-9418-B27819A3F97F}">
      <dgm:prSet/>
      <dgm:spPr/>
      <dgm:t>
        <a:bodyPr/>
        <a:lstStyle/>
        <a:p>
          <a:endParaRPr lang="en-US"/>
        </a:p>
      </dgm:t>
    </dgm:pt>
    <dgm:pt modelId="{ECC70B0B-3130-40A1-8DA9-EA933C3483A3}" type="sibTrans" cxnId="{71A482D2-3305-4E72-9418-B27819A3F97F}">
      <dgm:prSet/>
      <dgm:spPr/>
      <dgm:t>
        <a:bodyPr/>
        <a:lstStyle/>
        <a:p>
          <a:endParaRPr lang="en-US"/>
        </a:p>
      </dgm:t>
    </dgm:pt>
    <dgm:pt modelId="{122DB951-91FF-4217-BE05-9890B8BB7B1E}">
      <dgm:prSet/>
      <dgm:spPr/>
      <dgm:t>
        <a:bodyPr/>
        <a:lstStyle/>
        <a:p>
          <a:r>
            <a:rPr lang="en-US" b="0" i="0"/>
            <a:t>Address Bar</a:t>
          </a:r>
          <a:endParaRPr lang="en-US"/>
        </a:p>
      </dgm:t>
    </dgm:pt>
    <dgm:pt modelId="{D79FE00D-95CA-4F52-A4B0-7FF910288B9D}" type="parTrans" cxnId="{6B257DBE-A7AE-4748-8BF7-60DA32B49005}">
      <dgm:prSet/>
      <dgm:spPr/>
      <dgm:t>
        <a:bodyPr/>
        <a:lstStyle/>
        <a:p>
          <a:endParaRPr lang="en-US"/>
        </a:p>
      </dgm:t>
    </dgm:pt>
    <dgm:pt modelId="{CD93C52B-7125-46AF-B7CA-47D83DBD0C59}" type="sibTrans" cxnId="{6B257DBE-A7AE-4748-8BF7-60DA32B49005}">
      <dgm:prSet/>
      <dgm:spPr/>
      <dgm:t>
        <a:bodyPr/>
        <a:lstStyle/>
        <a:p>
          <a:endParaRPr lang="en-US"/>
        </a:p>
      </dgm:t>
    </dgm:pt>
    <dgm:pt modelId="{F3BF81EF-72EA-4F78-8D62-1999E62A0567}">
      <dgm:prSet/>
      <dgm:spPr/>
      <dgm:t>
        <a:bodyPr/>
        <a:lstStyle/>
        <a:p>
          <a:r>
            <a:rPr lang="en-US" b="0" i="0"/>
            <a:t>Test Case Pane</a:t>
          </a:r>
          <a:endParaRPr lang="en-US"/>
        </a:p>
      </dgm:t>
    </dgm:pt>
    <dgm:pt modelId="{325A2662-52A7-4021-B00A-9DA6FEEDACB1}" type="parTrans" cxnId="{32D972BA-D01E-4802-B0EC-A90300DE0583}">
      <dgm:prSet/>
      <dgm:spPr/>
      <dgm:t>
        <a:bodyPr/>
        <a:lstStyle/>
        <a:p>
          <a:endParaRPr lang="en-US"/>
        </a:p>
      </dgm:t>
    </dgm:pt>
    <dgm:pt modelId="{29518EEE-8CB0-4043-ABCD-14EAB5A5E18E}" type="sibTrans" cxnId="{32D972BA-D01E-4802-B0EC-A90300DE0583}">
      <dgm:prSet/>
      <dgm:spPr/>
      <dgm:t>
        <a:bodyPr/>
        <a:lstStyle/>
        <a:p>
          <a:endParaRPr lang="en-US"/>
        </a:p>
      </dgm:t>
    </dgm:pt>
    <dgm:pt modelId="{18D044D3-001E-4405-B953-A57825BCBF80}">
      <dgm:prSet/>
      <dgm:spPr/>
      <dgm:t>
        <a:bodyPr/>
        <a:lstStyle/>
        <a:p>
          <a:r>
            <a:rPr lang="en-US" b="0" i="0"/>
            <a:t>Test Script Editor Box</a:t>
          </a:r>
          <a:endParaRPr lang="en-US"/>
        </a:p>
      </dgm:t>
    </dgm:pt>
    <dgm:pt modelId="{8742669C-8A09-4671-AFEF-B63F70B3BDA3}" type="parTrans" cxnId="{2B4F0B8D-C5CA-4141-BC35-166603CD5D5F}">
      <dgm:prSet/>
      <dgm:spPr/>
      <dgm:t>
        <a:bodyPr/>
        <a:lstStyle/>
        <a:p>
          <a:endParaRPr lang="en-US"/>
        </a:p>
      </dgm:t>
    </dgm:pt>
    <dgm:pt modelId="{EF743D3C-799E-4E3C-BDCA-ACE6B2A37E28}" type="sibTrans" cxnId="{2B4F0B8D-C5CA-4141-BC35-166603CD5D5F}">
      <dgm:prSet/>
      <dgm:spPr/>
      <dgm:t>
        <a:bodyPr/>
        <a:lstStyle/>
        <a:p>
          <a:endParaRPr lang="en-US"/>
        </a:p>
      </dgm:t>
    </dgm:pt>
    <dgm:pt modelId="{BE7EC43B-ED06-4205-A5FB-EBD6ECFCCD31}">
      <dgm:prSet/>
      <dgm:spPr/>
      <dgm:t>
        <a:bodyPr/>
        <a:lstStyle/>
        <a:p>
          <a:r>
            <a:rPr lang="en-US" b="0" i="0"/>
            <a:t>Start/Stop Recording Button</a:t>
          </a:r>
          <a:endParaRPr lang="en-US"/>
        </a:p>
      </dgm:t>
    </dgm:pt>
    <dgm:pt modelId="{B0FC0511-8665-40CB-9546-E4BD9CAFAEAC}" type="parTrans" cxnId="{EE076721-4E26-40BD-BC6D-E29EFFA658A8}">
      <dgm:prSet/>
      <dgm:spPr/>
      <dgm:t>
        <a:bodyPr/>
        <a:lstStyle/>
        <a:p>
          <a:endParaRPr lang="en-US"/>
        </a:p>
      </dgm:t>
    </dgm:pt>
    <dgm:pt modelId="{A70C880C-2DDB-4E07-8782-D5EACAC66C8F}" type="sibTrans" cxnId="{EE076721-4E26-40BD-BC6D-E29EFFA658A8}">
      <dgm:prSet/>
      <dgm:spPr/>
      <dgm:t>
        <a:bodyPr/>
        <a:lstStyle/>
        <a:p>
          <a:endParaRPr lang="en-US"/>
        </a:p>
      </dgm:t>
    </dgm:pt>
    <dgm:pt modelId="{89175C52-DB15-4BC5-8EB8-CB7561F57CF9}">
      <dgm:prSet/>
      <dgm:spPr/>
      <dgm:t>
        <a:bodyPr/>
        <a:lstStyle/>
        <a:p>
          <a:r>
            <a:rPr lang="en-US" b="0" i="0"/>
            <a:t>Log, Reference Pane</a:t>
          </a:r>
          <a:endParaRPr lang="en-US"/>
        </a:p>
      </dgm:t>
    </dgm:pt>
    <dgm:pt modelId="{CAFADBF9-0E52-4716-B846-53F38971B4D9}" type="parTrans" cxnId="{F6FCE026-A3B1-4FAA-9D3D-7E5C013455DE}">
      <dgm:prSet/>
      <dgm:spPr/>
      <dgm:t>
        <a:bodyPr/>
        <a:lstStyle/>
        <a:p>
          <a:endParaRPr lang="en-US"/>
        </a:p>
      </dgm:t>
    </dgm:pt>
    <dgm:pt modelId="{3B15B2DE-92D6-4DCF-AE8D-0B37B201013D}" type="sibTrans" cxnId="{F6FCE026-A3B1-4FAA-9D3D-7E5C013455DE}">
      <dgm:prSet/>
      <dgm:spPr/>
      <dgm:t>
        <a:bodyPr/>
        <a:lstStyle/>
        <a:p>
          <a:endParaRPr lang="en-US"/>
        </a:p>
      </dgm:t>
    </dgm:pt>
    <dgm:pt modelId="{2330D2D7-0B46-488D-AE9F-8AD43F1BF977}" type="pres">
      <dgm:prSet presAssocID="{25321903-1F4E-48BD-ACAB-689D9B83D210}" presName="linear" presStyleCnt="0">
        <dgm:presLayoutVars>
          <dgm:dir/>
          <dgm:animLvl val="lvl"/>
          <dgm:resizeHandles val="exact"/>
        </dgm:presLayoutVars>
      </dgm:prSet>
      <dgm:spPr/>
    </dgm:pt>
    <dgm:pt modelId="{1154DF8C-A06D-41DD-903A-C6217A5E38B0}" type="pres">
      <dgm:prSet presAssocID="{4736EDD4-B59E-42E5-8875-B36B197DD6C3}" presName="parentLin" presStyleCnt="0"/>
      <dgm:spPr/>
    </dgm:pt>
    <dgm:pt modelId="{2EF0193C-E472-45A5-B0A4-2A0FF960BBDB}" type="pres">
      <dgm:prSet presAssocID="{4736EDD4-B59E-42E5-8875-B36B197DD6C3}" presName="parentLeftMargin" presStyleLbl="node1" presStyleIdx="0" presStyleCnt="7"/>
      <dgm:spPr/>
    </dgm:pt>
    <dgm:pt modelId="{BC532FB0-1C21-43EF-B8A5-2E12797E2861}" type="pres">
      <dgm:prSet presAssocID="{4736EDD4-B59E-42E5-8875-B36B197DD6C3}" presName="parentText" presStyleLbl="node1" presStyleIdx="0" presStyleCnt="7">
        <dgm:presLayoutVars>
          <dgm:chMax val="0"/>
          <dgm:bulletEnabled val="1"/>
        </dgm:presLayoutVars>
      </dgm:prSet>
      <dgm:spPr/>
    </dgm:pt>
    <dgm:pt modelId="{76BD178B-1735-4755-8930-72EB1F034A4F}" type="pres">
      <dgm:prSet presAssocID="{4736EDD4-B59E-42E5-8875-B36B197DD6C3}" presName="negativeSpace" presStyleCnt="0"/>
      <dgm:spPr/>
    </dgm:pt>
    <dgm:pt modelId="{051CA8E9-A7BB-43E6-9723-6D694DCAABC0}" type="pres">
      <dgm:prSet presAssocID="{4736EDD4-B59E-42E5-8875-B36B197DD6C3}" presName="childText" presStyleLbl="conFgAcc1" presStyleIdx="0" presStyleCnt="7">
        <dgm:presLayoutVars>
          <dgm:bulletEnabled val="1"/>
        </dgm:presLayoutVars>
      </dgm:prSet>
      <dgm:spPr/>
    </dgm:pt>
    <dgm:pt modelId="{F9097EBE-964B-4888-953C-D020D5FFC00E}" type="pres">
      <dgm:prSet presAssocID="{A8811A52-342F-4667-970E-9195FD10D273}" presName="spaceBetweenRectangles" presStyleCnt="0"/>
      <dgm:spPr/>
    </dgm:pt>
    <dgm:pt modelId="{F79955CD-86F2-46A6-B169-1C272016B14B}" type="pres">
      <dgm:prSet presAssocID="{8266F43C-F678-466B-A5B6-AC632F2547BA}" presName="parentLin" presStyleCnt="0"/>
      <dgm:spPr/>
    </dgm:pt>
    <dgm:pt modelId="{555FB943-89A0-4CA6-8D6A-60F02617A88C}" type="pres">
      <dgm:prSet presAssocID="{8266F43C-F678-466B-A5B6-AC632F2547BA}" presName="parentLeftMargin" presStyleLbl="node1" presStyleIdx="0" presStyleCnt="7"/>
      <dgm:spPr/>
    </dgm:pt>
    <dgm:pt modelId="{153547B1-55FC-466F-B3F2-78CE4EAC0D14}" type="pres">
      <dgm:prSet presAssocID="{8266F43C-F678-466B-A5B6-AC632F2547BA}" presName="parentText" presStyleLbl="node1" presStyleIdx="1" presStyleCnt="7">
        <dgm:presLayoutVars>
          <dgm:chMax val="0"/>
          <dgm:bulletEnabled val="1"/>
        </dgm:presLayoutVars>
      </dgm:prSet>
      <dgm:spPr/>
    </dgm:pt>
    <dgm:pt modelId="{71433231-313E-4063-84EA-8DD1581F00ED}" type="pres">
      <dgm:prSet presAssocID="{8266F43C-F678-466B-A5B6-AC632F2547BA}" presName="negativeSpace" presStyleCnt="0"/>
      <dgm:spPr/>
    </dgm:pt>
    <dgm:pt modelId="{BECCD411-7514-4980-9662-6B803EAF0317}" type="pres">
      <dgm:prSet presAssocID="{8266F43C-F678-466B-A5B6-AC632F2547BA}" presName="childText" presStyleLbl="conFgAcc1" presStyleIdx="1" presStyleCnt="7">
        <dgm:presLayoutVars>
          <dgm:bulletEnabled val="1"/>
        </dgm:presLayoutVars>
      </dgm:prSet>
      <dgm:spPr/>
    </dgm:pt>
    <dgm:pt modelId="{ADB1D9AE-BB5F-4AF6-8DF3-9AC60E790685}" type="pres">
      <dgm:prSet presAssocID="{ECC70B0B-3130-40A1-8DA9-EA933C3483A3}" presName="spaceBetweenRectangles" presStyleCnt="0"/>
      <dgm:spPr/>
    </dgm:pt>
    <dgm:pt modelId="{6BF01473-0B18-4A38-A296-12C68B0CC875}" type="pres">
      <dgm:prSet presAssocID="{122DB951-91FF-4217-BE05-9890B8BB7B1E}" presName="parentLin" presStyleCnt="0"/>
      <dgm:spPr/>
    </dgm:pt>
    <dgm:pt modelId="{5F91C4AC-5545-4A82-887B-2D476C346032}" type="pres">
      <dgm:prSet presAssocID="{122DB951-91FF-4217-BE05-9890B8BB7B1E}" presName="parentLeftMargin" presStyleLbl="node1" presStyleIdx="1" presStyleCnt="7"/>
      <dgm:spPr/>
    </dgm:pt>
    <dgm:pt modelId="{03849D3E-7B28-44E9-AA6D-DF14AC0D65D6}" type="pres">
      <dgm:prSet presAssocID="{122DB951-91FF-4217-BE05-9890B8BB7B1E}" presName="parentText" presStyleLbl="node1" presStyleIdx="2" presStyleCnt="7">
        <dgm:presLayoutVars>
          <dgm:chMax val="0"/>
          <dgm:bulletEnabled val="1"/>
        </dgm:presLayoutVars>
      </dgm:prSet>
      <dgm:spPr/>
    </dgm:pt>
    <dgm:pt modelId="{B989F7AD-0956-4A9B-B6F2-F23F98EAD74E}" type="pres">
      <dgm:prSet presAssocID="{122DB951-91FF-4217-BE05-9890B8BB7B1E}" presName="negativeSpace" presStyleCnt="0"/>
      <dgm:spPr/>
    </dgm:pt>
    <dgm:pt modelId="{2935FB3A-40A1-4C87-A393-EE7E25A03026}" type="pres">
      <dgm:prSet presAssocID="{122DB951-91FF-4217-BE05-9890B8BB7B1E}" presName="childText" presStyleLbl="conFgAcc1" presStyleIdx="2" presStyleCnt="7">
        <dgm:presLayoutVars>
          <dgm:bulletEnabled val="1"/>
        </dgm:presLayoutVars>
      </dgm:prSet>
      <dgm:spPr/>
    </dgm:pt>
    <dgm:pt modelId="{39DEE54C-9D14-43D3-8AAD-74B47E7E43A1}" type="pres">
      <dgm:prSet presAssocID="{CD93C52B-7125-46AF-B7CA-47D83DBD0C59}" presName="spaceBetweenRectangles" presStyleCnt="0"/>
      <dgm:spPr/>
    </dgm:pt>
    <dgm:pt modelId="{B06D94A0-663E-4E04-83DC-0409E9C302D2}" type="pres">
      <dgm:prSet presAssocID="{F3BF81EF-72EA-4F78-8D62-1999E62A0567}" presName="parentLin" presStyleCnt="0"/>
      <dgm:spPr/>
    </dgm:pt>
    <dgm:pt modelId="{9A3D6120-C27E-4E0D-A913-A284AC9EDB43}" type="pres">
      <dgm:prSet presAssocID="{F3BF81EF-72EA-4F78-8D62-1999E62A0567}" presName="parentLeftMargin" presStyleLbl="node1" presStyleIdx="2" presStyleCnt="7"/>
      <dgm:spPr/>
    </dgm:pt>
    <dgm:pt modelId="{0CB37655-7997-4775-8B4F-2EE0BF87C15C}" type="pres">
      <dgm:prSet presAssocID="{F3BF81EF-72EA-4F78-8D62-1999E62A0567}" presName="parentText" presStyleLbl="node1" presStyleIdx="3" presStyleCnt="7">
        <dgm:presLayoutVars>
          <dgm:chMax val="0"/>
          <dgm:bulletEnabled val="1"/>
        </dgm:presLayoutVars>
      </dgm:prSet>
      <dgm:spPr/>
    </dgm:pt>
    <dgm:pt modelId="{29D182E6-6C67-45B0-ABE5-3DA0C78ECEB6}" type="pres">
      <dgm:prSet presAssocID="{F3BF81EF-72EA-4F78-8D62-1999E62A0567}" presName="negativeSpace" presStyleCnt="0"/>
      <dgm:spPr/>
    </dgm:pt>
    <dgm:pt modelId="{F6B2E26E-7794-48A0-9EAC-7C4CC8426DEC}" type="pres">
      <dgm:prSet presAssocID="{F3BF81EF-72EA-4F78-8D62-1999E62A0567}" presName="childText" presStyleLbl="conFgAcc1" presStyleIdx="3" presStyleCnt="7">
        <dgm:presLayoutVars>
          <dgm:bulletEnabled val="1"/>
        </dgm:presLayoutVars>
      </dgm:prSet>
      <dgm:spPr/>
    </dgm:pt>
    <dgm:pt modelId="{CCFF5BDB-01B7-412A-AC67-7B097090B2EF}" type="pres">
      <dgm:prSet presAssocID="{29518EEE-8CB0-4043-ABCD-14EAB5A5E18E}" presName="spaceBetweenRectangles" presStyleCnt="0"/>
      <dgm:spPr/>
    </dgm:pt>
    <dgm:pt modelId="{11369EF8-120B-41FA-87D0-0360C93A6D89}" type="pres">
      <dgm:prSet presAssocID="{18D044D3-001E-4405-B953-A57825BCBF80}" presName="parentLin" presStyleCnt="0"/>
      <dgm:spPr/>
    </dgm:pt>
    <dgm:pt modelId="{91EFA175-06C9-482C-8836-B7FB90AF316E}" type="pres">
      <dgm:prSet presAssocID="{18D044D3-001E-4405-B953-A57825BCBF80}" presName="parentLeftMargin" presStyleLbl="node1" presStyleIdx="3" presStyleCnt="7"/>
      <dgm:spPr/>
    </dgm:pt>
    <dgm:pt modelId="{04F8BEDD-D06F-4A82-8853-713A32156385}" type="pres">
      <dgm:prSet presAssocID="{18D044D3-001E-4405-B953-A57825BCBF80}" presName="parentText" presStyleLbl="node1" presStyleIdx="4" presStyleCnt="7">
        <dgm:presLayoutVars>
          <dgm:chMax val="0"/>
          <dgm:bulletEnabled val="1"/>
        </dgm:presLayoutVars>
      </dgm:prSet>
      <dgm:spPr/>
    </dgm:pt>
    <dgm:pt modelId="{337ADDFC-C7AB-4BBC-9F11-904F0C9E664B}" type="pres">
      <dgm:prSet presAssocID="{18D044D3-001E-4405-B953-A57825BCBF80}" presName="negativeSpace" presStyleCnt="0"/>
      <dgm:spPr/>
    </dgm:pt>
    <dgm:pt modelId="{C877452B-99AC-4EB3-8BFF-BF6F8B50CB50}" type="pres">
      <dgm:prSet presAssocID="{18D044D3-001E-4405-B953-A57825BCBF80}" presName="childText" presStyleLbl="conFgAcc1" presStyleIdx="4" presStyleCnt="7">
        <dgm:presLayoutVars>
          <dgm:bulletEnabled val="1"/>
        </dgm:presLayoutVars>
      </dgm:prSet>
      <dgm:spPr/>
    </dgm:pt>
    <dgm:pt modelId="{E2C9636B-3782-4A3D-9EAF-803F3C5BB11F}" type="pres">
      <dgm:prSet presAssocID="{EF743D3C-799E-4E3C-BDCA-ACE6B2A37E28}" presName="spaceBetweenRectangles" presStyleCnt="0"/>
      <dgm:spPr/>
    </dgm:pt>
    <dgm:pt modelId="{063C4A86-666B-4DD7-B38E-2B4E990BDE16}" type="pres">
      <dgm:prSet presAssocID="{BE7EC43B-ED06-4205-A5FB-EBD6ECFCCD31}" presName="parentLin" presStyleCnt="0"/>
      <dgm:spPr/>
    </dgm:pt>
    <dgm:pt modelId="{32D05238-D514-4F08-B7D7-3C6464CB70E1}" type="pres">
      <dgm:prSet presAssocID="{BE7EC43B-ED06-4205-A5FB-EBD6ECFCCD31}" presName="parentLeftMargin" presStyleLbl="node1" presStyleIdx="4" presStyleCnt="7"/>
      <dgm:spPr/>
    </dgm:pt>
    <dgm:pt modelId="{A9166BBB-0F8F-423D-8780-756BA26078E7}" type="pres">
      <dgm:prSet presAssocID="{BE7EC43B-ED06-4205-A5FB-EBD6ECFCCD31}" presName="parentText" presStyleLbl="node1" presStyleIdx="5" presStyleCnt="7">
        <dgm:presLayoutVars>
          <dgm:chMax val="0"/>
          <dgm:bulletEnabled val="1"/>
        </dgm:presLayoutVars>
      </dgm:prSet>
      <dgm:spPr/>
    </dgm:pt>
    <dgm:pt modelId="{EEC8C2D3-1740-47CB-B1F0-90D9D5C60CA0}" type="pres">
      <dgm:prSet presAssocID="{BE7EC43B-ED06-4205-A5FB-EBD6ECFCCD31}" presName="negativeSpace" presStyleCnt="0"/>
      <dgm:spPr/>
    </dgm:pt>
    <dgm:pt modelId="{223B50C9-768B-4302-A60E-2C0A114CC5CD}" type="pres">
      <dgm:prSet presAssocID="{BE7EC43B-ED06-4205-A5FB-EBD6ECFCCD31}" presName="childText" presStyleLbl="conFgAcc1" presStyleIdx="5" presStyleCnt="7">
        <dgm:presLayoutVars>
          <dgm:bulletEnabled val="1"/>
        </dgm:presLayoutVars>
      </dgm:prSet>
      <dgm:spPr/>
    </dgm:pt>
    <dgm:pt modelId="{E015C530-C2B9-4853-A2A9-71CA7A1DA116}" type="pres">
      <dgm:prSet presAssocID="{A70C880C-2DDB-4E07-8782-D5EACAC66C8F}" presName="spaceBetweenRectangles" presStyleCnt="0"/>
      <dgm:spPr/>
    </dgm:pt>
    <dgm:pt modelId="{8DF30B15-243E-4832-8375-853489374AC8}" type="pres">
      <dgm:prSet presAssocID="{89175C52-DB15-4BC5-8EB8-CB7561F57CF9}" presName="parentLin" presStyleCnt="0"/>
      <dgm:spPr/>
    </dgm:pt>
    <dgm:pt modelId="{2BA3FBCA-3EB2-4E2A-AA0A-103D9E14C0E6}" type="pres">
      <dgm:prSet presAssocID="{89175C52-DB15-4BC5-8EB8-CB7561F57CF9}" presName="parentLeftMargin" presStyleLbl="node1" presStyleIdx="5" presStyleCnt="7"/>
      <dgm:spPr/>
    </dgm:pt>
    <dgm:pt modelId="{746E7155-CF7A-47A6-9287-7F5BC5A3B3A2}" type="pres">
      <dgm:prSet presAssocID="{89175C52-DB15-4BC5-8EB8-CB7561F57CF9}" presName="parentText" presStyleLbl="node1" presStyleIdx="6" presStyleCnt="7">
        <dgm:presLayoutVars>
          <dgm:chMax val="0"/>
          <dgm:bulletEnabled val="1"/>
        </dgm:presLayoutVars>
      </dgm:prSet>
      <dgm:spPr/>
    </dgm:pt>
    <dgm:pt modelId="{F41EE516-B3BE-46A0-AECE-7BCDAE79CCB7}" type="pres">
      <dgm:prSet presAssocID="{89175C52-DB15-4BC5-8EB8-CB7561F57CF9}" presName="negativeSpace" presStyleCnt="0"/>
      <dgm:spPr/>
    </dgm:pt>
    <dgm:pt modelId="{59A84EC1-5721-4186-8647-EEFCBE7CA0E7}" type="pres">
      <dgm:prSet presAssocID="{89175C52-DB15-4BC5-8EB8-CB7561F57CF9}" presName="childText" presStyleLbl="conFgAcc1" presStyleIdx="6" presStyleCnt="7">
        <dgm:presLayoutVars>
          <dgm:bulletEnabled val="1"/>
        </dgm:presLayoutVars>
      </dgm:prSet>
      <dgm:spPr/>
    </dgm:pt>
  </dgm:ptLst>
  <dgm:cxnLst>
    <dgm:cxn modelId="{EE076721-4E26-40BD-BC6D-E29EFFA658A8}" srcId="{25321903-1F4E-48BD-ACAB-689D9B83D210}" destId="{BE7EC43B-ED06-4205-A5FB-EBD6ECFCCD31}" srcOrd="5" destOrd="0" parTransId="{B0FC0511-8665-40CB-9546-E4BD9CAFAEAC}" sibTransId="{A70C880C-2DDB-4E07-8782-D5EACAC66C8F}"/>
    <dgm:cxn modelId="{F6FCE026-A3B1-4FAA-9D3D-7E5C013455DE}" srcId="{25321903-1F4E-48BD-ACAB-689D9B83D210}" destId="{89175C52-DB15-4BC5-8EB8-CB7561F57CF9}" srcOrd="6" destOrd="0" parTransId="{CAFADBF9-0E52-4716-B846-53F38971B4D9}" sibTransId="{3B15B2DE-92D6-4DCF-AE8D-0B37B201013D}"/>
    <dgm:cxn modelId="{6E73F626-B9C9-47C5-8104-B7CC891777B1}" type="presOf" srcId="{BE7EC43B-ED06-4205-A5FB-EBD6ECFCCD31}" destId="{A9166BBB-0F8F-423D-8780-756BA26078E7}" srcOrd="1" destOrd="0" presId="urn:microsoft.com/office/officeart/2005/8/layout/list1"/>
    <dgm:cxn modelId="{8D4DD134-4612-4626-A630-2BB479CE9D28}" type="presOf" srcId="{BE7EC43B-ED06-4205-A5FB-EBD6ECFCCD31}" destId="{32D05238-D514-4F08-B7D7-3C6464CB70E1}" srcOrd="0" destOrd="0" presId="urn:microsoft.com/office/officeart/2005/8/layout/list1"/>
    <dgm:cxn modelId="{9E3E1C3C-3AD7-4C7C-A9EC-74D72672B230}" type="presOf" srcId="{F3BF81EF-72EA-4F78-8D62-1999E62A0567}" destId="{9A3D6120-C27E-4E0D-A913-A284AC9EDB43}" srcOrd="0" destOrd="0" presId="urn:microsoft.com/office/officeart/2005/8/layout/list1"/>
    <dgm:cxn modelId="{8A32773E-E698-4F11-A5A8-54D2F84DB210}" type="presOf" srcId="{4736EDD4-B59E-42E5-8875-B36B197DD6C3}" destId="{2EF0193C-E472-45A5-B0A4-2A0FF960BBDB}" srcOrd="0" destOrd="0" presId="urn:microsoft.com/office/officeart/2005/8/layout/list1"/>
    <dgm:cxn modelId="{089C6144-BEEB-4224-A565-8D537E99E6D4}" type="presOf" srcId="{8266F43C-F678-466B-A5B6-AC632F2547BA}" destId="{555FB943-89A0-4CA6-8D6A-60F02617A88C}" srcOrd="0" destOrd="0" presId="urn:microsoft.com/office/officeart/2005/8/layout/list1"/>
    <dgm:cxn modelId="{3C638C65-DC3E-4408-886A-7F3B429B2DF1}" type="presOf" srcId="{18D044D3-001E-4405-B953-A57825BCBF80}" destId="{91EFA175-06C9-482C-8836-B7FB90AF316E}" srcOrd="0" destOrd="0" presId="urn:microsoft.com/office/officeart/2005/8/layout/list1"/>
    <dgm:cxn modelId="{1F94F84D-99E6-4479-AD7B-C81A038077CF}" type="presOf" srcId="{25321903-1F4E-48BD-ACAB-689D9B83D210}" destId="{2330D2D7-0B46-488D-AE9F-8AD43F1BF977}" srcOrd="0" destOrd="0" presId="urn:microsoft.com/office/officeart/2005/8/layout/list1"/>
    <dgm:cxn modelId="{0CCBCD6F-E9FE-49D2-A7F1-1E716B3CD1C2}" type="presOf" srcId="{122DB951-91FF-4217-BE05-9890B8BB7B1E}" destId="{03849D3E-7B28-44E9-AA6D-DF14AC0D65D6}" srcOrd="1" destOrd="0" presId="urn:microsoft.com/office/officeart/2005/8/layout/list1"/>
    <dgm:cxn modelId="{9646F481-27FB-4F15-A47C-82D7D13521DE}" type="presOf" srcId="{89175C52-DB15-4BC5-8EB8-CB7561F57CF9}" destId="{2BA3FBCA-3EB2-4E2A-AA0A-103D9E14C0E6}" srcOrd="0" destOrd="0" presId="urn:microsoft.com/office/officeart/2005/8/layout/list1"/>
    <dgm:cxn modelId="{2B4F0B8D-C5CA-4141-BC35-166603CD5D5F}" srcId="{25321903-1F4E-48BD-ACAB-689D9B83D210}" destId="{18D044D3-001E-4405-B953-A57825BCBF80}" srcOrd="4" destOrd="0" parTransId="{8742669C-8A09-4671-AFEF-B63F70B3BDA3}" sibTransId="{EF743D3C-799E-4E3C-BDCA-ACE6B2A37E28}"/>
    <dgm:cxn modelId="{016669A9-1B87-4B57-8367-61AF737D0CA2}" type="presOf" srcId="{122DB951-91FF-4217-BE05-9890B8BB7B1E}" destId="{5F91C4AC-5545-4A82-887B-2D476C346032}" srcOrd="0" destOrd="0" presId="urn:microsoft.com/office/officeart/2005/8/layout/list1"/>
    <dgm:cxn modelId="{32D972BA-D01E-4802-B0EC-A90300DE0583}" srcId="{25321903-1F4E-48BD-ACAB-689D9B83D210}" destId="{F3BF81EF-72EA-4F78-8D62-1999E62A0567}" srcOrd="3" destOrd="0" parTransId="{325A2662-52A7-4021-B00A-9DA6FEEDACB1}" sibTransId="{29518EEE-8CB0-4043-ABCD-14EAB5A5E18E}"/>
    <dgm:cxn modelId="{6B257DBE-A7AE-4748-8BF7-60DA32B49005}" srcId="{25321903-1F4E-48BD-ACAB-689D9B83D210}" destId="{122DB951-91FF-4217-BE05-9890B8BB7B1E}" srcOrd="2" destOrd="0" parTransId="{D79FE00D-95CA-4F52-A4B0-7FF910288B9D}" sibTransId="{CD93C52B-7125-46AF-B7CA-47D83DBD0C59}"/>
    <dgm:cxn modelId="{1CB900C1-7A98-4BED-A7D6-E8D3AD0AF2EE}" type="presOf" srcId="{89175C52-DB15-4BC5-8EB8-CB7561F57CF9}" destId="{746E7155-CF7A-47A6-9287-7F5BC5A3B3A2}" srcOrd="1" destOrd="0" presId="urn:microsoft.com/office/officeart/2005/8/layout/list1"/>
    <dgm:cxn modelId="{71A482D2-3305-4E72-9418-B27819A3F97F}" srcId="{25321903-1F4E-48BD-ACAB-689D9B83D210}" destId="{8266F43C-F678-466B-A5B6-AC632F2547BA}" srcOrd="1" destOrd="0" parTransId="{2424ADB5-29B4-4FEE-9193-CF3E5F0CAFAE}" sibTransId="{ECC70B0B-3130-40A1-8DA9-EA933C3483A3}"/>
    <dgm:cxn modelId="{3326AED7-4690-42BA-9BE8-B460EC872E43}" type="presOf" srcId="{4736EDD4-B59E-42E5-8875-B36B197DD6C3}" destId="{BC532FB0-1C21-43EF-B8A5-2E12797E2861}" srcOrd="1" destOrd="0" presId="urn:microsoft.com/office/officeart/2005/8/layout/list1"/>
    <dgm:cxn modelId="{484A56E0-9AB2-4114-A6B1-2107EAFEEA5E}" type="presOf" srcId="{8266F43C-F678-466B-A5B6-AC632F2547BA}" destId="{153547B1-55FC-466F-B3F2-78CE4EAC0D14}" srcOrd="1" destOrd="0" presId="urn:microsoft.com/office/officeart/2005/8/layout/list1"/>
    <dgm:cxn modelId="{7630ADE5-A4CA-4BD5-ADAA-35749B24575F}" srcId="{25321903-1F4E-48BD-ACAB-689D9B83D210}" destId="{4736EDD4-B59E-42E5-8875-B36B197DD6C3}" srcOrd="0" destOrd="0" parTransId="{D0E892AC-1E2B-4D7A-9817-2324F813DD5F}" sibTransId="{A8811A52-342F-4667-970E-9195FD10D273}"/>
    <dgm:cxn modelId="{7FD087F2-9C9E-4598-BE0D-4C650AA6B842}" type="presOf" srcId="{F3BF81EF-72EA-4F78-8D62-1999E62A0567}" destId="{0CB37655-7997-4775-8B4F-2EE0BF87C15C}" srcOrd="1" destOrd="0" presId="urn:microsoft.com/office/officeart/2005/8/layout/list1"/>
    <dgm:cxn modelId="{979350FD-701C-400A-A2F4-9AEE5E6A2B0A}" type="presOf" srcId="{18D044D3-001E-4405-B953-A57825BCBF80}" destId="{04F8BEDD-D06F-4A82-8853-713A32156385}" srcOrd="1" destOrd="0" presId="urn:microsoft.com/office/officeart/2005/8/layout/list1"/>
    <dgm:cxn modelId="{219BD052-D081-4C95-83C5-567C4D5D7843}" type="presParOf" srcId="{2330D2D7-0B46-488D-AE9F-8AD43F1BF977}" destId="{1154DF8C-A06D-41DD-903A-C6217A5E38B0}" srcOrd="0" destOrd="0" presId="urn:microsoft.com/office/officeart/2005/8/layout/list1"/>
    <dgm:cxn modelId="{BD2CEE63-B0C5-40BB-8506-87368D9BAD62}" type="presParOf" srcId="{1154DF8C-A06D-41DD-903A-C6217A5E38B0}" destId="{2EF0193C-E472-45A5-B0A4-2A0FF960BBDB}" srcOrd="0" destOrd="0" presId="urn:microsoft.com/office/officeart/2005/8/layout/list1"/>
    <dgm:cxn modelId="{1BD56FFD-919B-42BA-B0CB-1DCFA2F73C30}" type="presParOf" srcId="{1154DF8C-A06D-41DD-903A-C6217A5E38B0}" destId="{BC532FB0-1C21-43EF-B8A5-2E12797E2861}" srcOrd="1" destOrd="0" presId="urn:microsoft.com/office/officeart/2005/8/layout/list1"/>
    <dgm:cxn modelId="{A1381154-C661-4A05-9D28-65A963D36558}" type="presParOf" srcId="{2330D2D7-0B46-488D-AE9F-8AD43F1BF977}" destId="{76BD178B-1735-4755-8930-72EB1F034A4F}" srcOrd="1" destOrd="0" presId="urn:microsoft.com/office/officeart/2005/8/layout/list1"/>
    <dgm:cxn modelId="{BC9D9D0F-5D45-4EF2-985F-A103AB4E6632}" type="presParOf" srcId="{2330D2D7-0B46-488D-AE9F-8AD43F1BF977}" destId="{051CA8E9-A7BB-43E6-9723-6D694DCAABC0}" srcOrd="2" destOrd="0" presId="urn:microsoft.com/office/officeart/2005/8/layout/list1"/>
    <dgm:cxn modelId="{E65E05DD-AD2A-4658-AE9A-A3041C6810E1}" type="presParOf" srcId="{2330D2D7-0B46-488D-AE9F-8AD43F1BF977}" destId="{F9097EBE-964B-4888-953C-D020D5FFC00E}" srcOrd="3" destOrd="0" presId="urn:microsoft.com/office/officeart/2005/8/layout/list1"/>
    <dgm:cxn modelId="{303ED4DB-D04D-4166-871D-82826CA42FD1}" type="presParOf" srcId="{2330D2D7-0B46-488D-AE9F-8AD43F1BF977}" destId="{F79955CD-86F2-46A6-B169-1C272016B14B}" srcOrd="4" destOrd="0" presId="urn:microsoft.com/office/officeart/2005/8/layout/list1"/>
    <dgm:cxn modelId="{40EE7E05-7C87-44D7-9875-85037CB8AE47}" type="presParOf" srcId="{F79955CD-86F2-46A6-B169-1C272016B14B}" destId="{555FB943-89A0-4CA6-8D6A-60F02617A88C}" srcOrd="0" destOrd="0" presId="urn:microsoft.com/office/officeart/2005/8/layout/list1"/>
    <dgm:cxn modelId="{90C59D96-E012-42A5-944F-BA479EFE8869}" type="presParOf" srcId="{F79955CD-86F2-46A6-B169-1C272016B14B}" destId="{153547B1-55FC-466F-B3F2-78CE4EAC0D14}" srcOrd="1" destOrd="0" presId="urn:microsoft.com/office/officeart/2005/8/layout/list1"/>
    <dgm:cxn modelId="{A46ED3F6-F046-4F40-BD64-587FD803F599}" type="presParOf" srcId="{2330D2D7-0B46-488D-AE9F-8AD43F1BF977}" destId="{71433231-313E-4063-84EA-8DD1581F00ED}" srcOrd="5" destOrd="0" presId="urn:microsoft.com/office/officeart/2005/8/layout/list1"/>
    <dgm:cxn modelId="{3FFABE46-282D-41F9-B0E4-38C3DD291A77}" type="presParOf" srcId="{2330D2D7-0B46-488D-AE9F-8AD43F1BF977}" destId="{BECCD411-7514-4980-9662-6B803EAF0317}" srcOrd="6" destOrd="0" presId="urn:microsoft.com/office/officeart/2005/8/layout/list1"/>
    <dgm:cxn modelId="{EBF78B04-2D22-498C-B602-5F6B5E0164D1}" type="presParOf" srcId="{2330D2D7-0B46-488D-AE9F-8AD43F1BF977}" destId="{ADB1D9AE-BB5F-4AF6-8DF3-9AC60E790685}" srcOrd="7" destOrd="0" presId="urn:microsoft.com/office/officeart/2005/8/layout/list1"/>
    <dgm:cxn modelId="{A5405B92-2721-4723-B034-1BF210256211}" type="presParOf" srcId="{2330D2D7-0B46-488D-AE9F-8AD43F1BF977}" destId="{6BF01473-0B18-4A38-A296-12C68B0CC875}" srcOrd="8" destOrd="0" presId="urn:microsoft.com/office/officeart/2005/8/layout/list1"/>
    <dgm:cxn modelId="{036E092F-82AC-4DBC-A94C-4706B6F0E14B}" type="presParOf" srcId="{6BF01473-0B18-4A38-A296-12C68B0CC875}" destId="{5F91C4AC-5545-4A82-887B-2D476C346032}" srcOrd="0" destOrd="0" presId="urn:microsoft.com/office/officeart/2005/8/layout/list1"/>
    <dgm:cxn modelId="{76D87110-FAD2-485B-9C21-5ED0C577A87B}" type="presParOf" srcId="{6BF01473-0B18-4A38-A296-12C68B0CC875}" destId="{03849D3E-7B28-44E9-AA6D-DF14AC0D65D6}" srcOrd="1" destOrd="0" presId="urn:microsoft.com/office/officeart/2005/8/layout/list1"/>
    <dgm:cxn modelId="{C1C42C16-85A9-4AEF-B6EF-ADC17C5F5172}" type="presParOf" srcId="{2330D2D7-0B46-488D-AE9F-8AD43F1BF977}" destId="{B989F7AD-0956-4A9B-B6F2-F23F98EAD74E}" srcOrd="9" destOrd="0" presId="urn:microsoft.com/office/officeart/2005/8/layout/list1"/>
    <dgm:cxn modelId="{3B350924-655E-4308-87F7-A782C3239301}" type="presParOf" srcId="{2330D2D7-0B46-488D-AE9F-8AD43F1BF977}" destId="{2935FB3A-40A1-4C87-A393-EE7E25A03026}" srcOrd="10" destOrd="0" presId="urn:microsoft.com/office/officeart/2005/8/layout/list1"/>
    <dgm:cxn modelId="{BA1E5AF7-05E4-4B20-A0E2-1DE1236F343D}" type="presParOf" srcId="{2330D2D7-0B46-488D-AE9F-8AD43F1BF977}" destId="{39DEE54C-9D14-43D3-8AAD-74B47E7E43A1}" srcOrd="11" destOrd="0" presId="urn:microsoft.com/office/officeart/2005/8/layout/list1"/>
    <dgm:cxn modelId="{593EB285-A47B-47F6-91AE-08187482CADD}" type="presParOf" srcId="{2330D2D7-0B46-488D-AE9F-8AD43F1BF977}" destId="{B06D94A0-663E-4E04-83DC-0409E9C302D2}" srcOrd="12" destOrd="0" presId="urn:microsoft.com/office/officeart/2005/8/layout/list1"/>
    <dgm:cxn modelId="{9238FB58-292D-41D6-8714-8731B4D63191}" type="presParOf" srcId="{B06D94A0-663E-4E04-83DC-0409E9C302D2}" destId="{9A3D6120-C27E-4E0D-A913-A284AC9EDB43}" srcOrd="0" destOrd="0" presId="urn:microsoft.com/office/officeart/2005/8/layout/list1"/>
    <dgm:cxn modelId="{1A544E9A-8D42-435C-B6C2-7ED9E307EE37}" type="presParOf" srcId="{B06D94A0-663E-4E04-83DC-0409E9C302D2}" destId="{0CB37655-7997-4775-8B4F-2EE0BF87C15C}" srcOrd="1" destOrd="0" presId="urn:microsoft.com/office/officeart/2005/8/layout/list1"/>
    <dgm:cxn modelId="{48650392-09BB-4980-A9D0-4786516E8C2C}" type="presParOf" srcId="{2330D2D7-0B46-488D-AE9F-8AD43F1BF977}" destId="{29D182E6-6C67-45B0-ABE5-3DA0C78ECEB6}" srcOrd="13" destOrd="0" presId="urn:microsoft.com/office/officeart/2005/8/layout/list1"/>
    <dgm:cxn modelId="{EEDA090A-11AC-4E48-ACDE-AFB876E2BA2D}" type="presParOf" srcId="{2330D2D7-0B46-488D-AE9F-8AD43F1BF977}" destId="{F6B2E26E-7794-48A0-9EAC-7C4CC8426DEC}" srcOrd="14" destOrd="0" presId="urn:microsoft.com/office/officeart/2005/8/layout/list1"/>
    <dgm:cxn modelId="{BB4D999B-D486-4A12-8D6F-DAAF2ADB7BF9}" type="presParOf" srcId="{2330D2D7-0B46-488D-AE9F-8AD43F1BF977}" destId="{CCFF5BDB-01B7-412A-AC67-7B097090B2EF}" srcOrd="15" destOrd="0" presId="urn:microsoft.com/office/officeart/2005/8/layout/list1"/>
    <dgm:cxn modelId="{925B03BB-C70E-4F8E-92A5-4A3713A08067}" type="presParOf" srcId="{2330D2D7-0B46-488D-AE9F-8AD43F1BF977}" destId="{11369EF8-120B-41FA-87D0-0360C93A6D89}" srcOrd="16" destOrd="0" presId="urn:microsoft.com/office/officeart/2005/8/layout/list1"/>
    <dgm:cxn modelId="{D094E7A0-70E3-4F41-9F32-A6828632E25B}" type="presParOf" srcId="{11369EF8-120B-41FA-87D0-0360C93A6D89}" destId="{91EFA175-06C9-482C-8836-B7FB90AF316E}" srcOrd="0" destOrd="0" presId="urn:microsoft.com/office/officeart/2005/8/layout/list1"/>
    <dgm:cxn modelId="{14C789B3-B064-461D-8FD7-0B39E1C1B351}" type="presParOf" srcId="{11369EF8-120B-41FA-87D0-0360C93A6D89}" destId="{04F8BEDD-D06F-4A82-8853-713A32156385}" srcOrd="1" destOrd="0" presId="urn:microsoft.com/office/officeart/2005/8/layout/list1"/>
    <dgm:cxn modelId="{36932DA8-FD3A-427C-98C0-B19534E90082}" type="presParOf" srcId="{2330D2D7-0B46-488D-AE9F-8AD43F1BF977}" destId="{337ADDFC-C7AB-4BBC-9F11-904F0C9E664B}" srcOrd="17" destOrd="0" presId="urn:microsoft.com/office/officeart/2005/8/layout/list1"/>
    <dgm:cxn modelId="{7F277517-3C5A-40C4-9637-BECDDE664BE3}" type="presParOf" srcId="{2330D2D7-0B46-488D-AE9F-8AD43F1BF977}" destId="{C877452B-99AC-4EB3-8BFF-BF6F8B50CB50}" srcOrd="18" destOrd="0" presId="urn:microsoft.com/office/officeart/2005/8/layout/list1"/>
    <dgm:cxn modelId="{4A09ED3F-2ED7-4F15-A502-DDFE9913B428}" type="presParOf" srcId="{2330D2D7-0B46-488D-AE9F-8AD43F1BF977}" destId="{E2C9636B-3782-4A3D-9EAF-803F3C5BB11F}" srcOrd="19" destOrd="0" presId="urn:microsoft.com/office/officeart/2005/8/layout/list1"/>
    <dgm:cxn modelId="{F80117D0-495D-4AE0-91C0-FD1F14A655B1}" type="presParOf" srcId="{2330D2D7-0B46-488D-AE9F-8AD43F1BF977}" destId="{063C4A86-666B-4DD7-B38E-2B4E990BDE16}" srcOrd="20" destOrd="0" presId="urn:microsoft.com/office/officeart/2005/8/layout/list1"/>
    <dgm:cxn modelId="{C427296A-25ED-49CB-8BF3-ED7CE6870B28}" type="presParOf" srcId="{063C4A86-666B-4DD7-B38E-2B4E990BDE16}" destId="{32D05238-D514-4F08-B7D7-3C6464CB70E1}" srcOrd="0" destOrd="0" presId="urn:microsoft.com/office/officeart/2005/8/layout/list1"/>
    <dgm:cxn modelId="{DF040853-C31B-44D9-9A23-C8635FC2C956}" type="presParOf" srcId="{063C4A86-666B-4DD7-B38E-2B4E990BDE16}" destId="{A9166BBB-0F8F-423D-8780-756BA26078E7}" srcOrd="1" destOrd="0" presId="urn:microsoft.com/office/officeart/2005/8/layout/list1"/>
    <dgm:cxn modelId="{15593724-5474-4517-AB0A-9E4EF2CF67EC}" type="presParOf" srcId="{2330D2D7-0B46-488D-AE9F-8AD43F1BF977}" destId="{EEC8C2D3-1740-47CB-B1F0-90D9D5C60CA0}" srcOrd="21" destOrd="0" presId="urn:microsoft.com/office/officeart/2005/8/layout/list1"/>
    <dgm:cxn modelId="{A669B451-A32D-4C61-83EF-794C2D139A5D}" type="presParOf" srcId="{2330D2D7-0B46-488D-AE9F-8AD43F1BF977}" destId="{223B50C9-768B-4302-A60E-2C0A114CC5CD}" srcOrd="22" destOrd="0" presId="urn:microsoft.com/office/officeart/2005/8/layout/list1"/>
    <dgm:cxn modelId="{F2FB2431-88DA-4D85-91A3-C34BE18099CA}" type="presParOf" srcId="{2330D2D7-0B46-488D-AE9F-8AD43F1BF977}" destId="{E015C530-C2B9-4853-A2A9-71CA7A1DA116}" srcOrd="23" destOrd="0" presId="urn:microsoft.com/office/officeart/2005/8/layout/list1"/>
    <dgm:cxn modelId="{DC7DB1F8-FE87-4D54-9BE1-35AC743E8471}" type="presParOf" srcId="{2330D2D7-0B46-488D-AE9F-8AD43F1BF977}" destId="{8DF30B15-243E-4832-8375-853489374AC8}" srcOrd="24" destOrd="0" presId="urn:microsoft.com/office/officeart/2005/8/layout/list1"/>
    <dgm:cxn modelId="{90EA3FB3-2FD9-40A8-9C5C-1DAE4B581E32}" type="presParOf" srcId="{8DF30B15-243E-4832-8375-853489374AC8}" destId="{2BA3FBCA-3EB2-4E2A-AA0A-103D9E14C0E6}" srcOrd="0" destOrd="0" presId="urn:microsoft.com/office/officeart/2005/8/layout/list1"/>
    <dgm:cxn modelId="{A2A862F4-5922-405A-9BA4-51393EF8F825}" type="presParOf" srcId="{8DF30B15-243E-4832-8375-853489374AC8}" destId="{746E7155-CF7A-47A6-9287-7F5BC5A3B3A2}" srcOrd="1" destOrd="0" presId="urn:microsoft.com/office/officeart/2005/8/layout/list1"/>
    <dgm:cxn modelId="{75BCB45F-EE0A-483D-9E13-395CC6D54298}" type="presParOf" srcId="{2330D2D7-0B46-488D-AE9F-8AD43F1BF977}" destId="{F41EE516-B3BE-46A0-AECE-7BCDAE79CCB7}" srcOrd="25" destOrd="0" presId="urn:microsoft.com/office/officeart/2005/8/layout/list1"/>
    <dgm:cxn modelId="{E9AF9726-6937-4B4D-A8DE-912428CABD61}" type="presParOf" srcId="{2330D2D7-0B46-488D-AE9F-8AD43F1BF977}" destId="{59A84EC1-5721-4186-8647-EEFCBE7CA0E7}"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A8DA9E-7FE9-4D02-87BD-8EA1E8E26434}">
      <dsp:nvSpPr>
        <dsp:cNvPr id="0" name=""/>
        <dsp:cNvSpPr/>
      </dsp:nvSpPr>
      <dsp:spPr>
        <a:xfrm>
          <a:off x="301056" y="286067"/>
          <a:ext cx="938232" cy="93823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FE975A-7421-476F-A9F4-4AA104ACDD46}">
      <dsp:nvSpPr>
        <dsp:cNvPr id="0" name=""/>
        <dsp:cNvSpPr/>
      </dsp:nvSpPr>
      <dsp:spPr>
        <a:xfrm>
          <a:off x="501008" y="486018"/>
          <a:ext cx="538330" cy="5383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4344348-81AD-451D-9F3C-EBD3FD3C064D}">
      <dsp:nvSpPr>
        <dsp:cNvPr id="0" name=""/>
        <dsp:cNvSpPr/>
      </dsp:nvSpPr>
      <dsp:spPr>
        <a:xfrm>
          <a:off x="1130" y="1516536"/>
          <a:ext cx="1538085" cy="14870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0" i="0" kern="1200"/>
            <a:t>Selenium does not support automation testing for desktop applications.</a:t>
          </a:r>
          <a:endParaRPr lang="en-US" sz="1100" kern="1200"/>
        </a:p>
      </dsp:txBody>
      <dsp:txXfrm>
        <a:off x="1130" y="1516536"/>
        <a:ext cx="1538085" cy="1487016"/>
      </dsp:txXfrm>
    </dsp:sp>
    <dsp:sp modelId="{F8C4CD0E-0DA5-4E80-BD28-B6B2B08FB95A}">
      <dsp:nvSpPr>
        <dsp:cNvPr id="0" name=""/>
        <dsp:cNvSpPr/>
      </dsp:nvSpPr>
      <dsp:spPr>
        <a:xfrm>
          <a:off x="2108307" y="286067"/>
          <a:ext cx="938232" cy="93823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ABFD62-AE37-4495-8781-337A2FFA7696}">
      <dsp:nvSpPr>
        <dsp:cNvPr id="0" name=""/>
        <dsp:cNvSpPr/>
      </dsp:nvSpPr>
      <dsp:spPr>
        <a:xfrm>
          <a:off x="2308258" y="486018"/>
          <a:ext cx="538330" cy="5383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D47A6A4-3ECC-4F81-A3C7-B2040D4C1D52}">
      <dsp:nvSpPr>
        <dsp:cNvPr id="0" name=""/>
        <dsp:cNvSpPr/>
      </dsp:nvSpPr>
      <dsp:spPr>
        <a:xfrm>
          <a:off x="1808381" y="1516536"/>
          <a:ext cx="1538085" cy="14870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0" i="0" kern="1200"/>
            <a:t>Selenium requires high skill sets in order to automate tests more effectively.</a:t>
          </a:r>
          <a:endParaRPr lang="en-US" sz="1100" kern="1200"/>
        </a:p>
      </dsp:txBody>
      <dsp:txXfrm>
        <a:off x="1808381" y="1516536"/>
        <a:ext cx="1538085" cy="1487016"/>
      </dsp:txXfrm>
    </dsp:sp>
    <dsp:sp modelId="{B8DED174-B25D-44A0-8A16-6B0776F5CC80}">
      <dsp:nvSpPr>
        <dsp:cNvPr id="0" name=""/>
        <dsp:cNvSpPr/>
      </dsp:nvSpPr>
      <dsp:spPr>
        <a:xfrm>
          <a:off x="3915558" y="286067"/>
          <a:ext cx="938232" cy="93823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15ABD3-98E5-405C-B3DD-FED7963ACA3D}">
      <dsp:nvSpPr>
        <dsp:cNvPr id="0" name=""/>
        <dsp:cNvSpPr/>
      </dsp:nvSpPr>
      <dsp:spPr>
        <a:xfrm>
          <a:off x="4115509" y="486018"/>
          <a:ext cx="538330" cy="5383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6FA05EC-678A-45C9-BD12-103E74280271}">
      <dsp:nvSpPr>
        <dsp:cNvPr id="0" name=""/>
        <dsp:cNvSpPr/>
      </dsp:nvSpPr>
      <dsp:spPr>
        <a:xfrm>
          <a:off x="3615632" y="1516536"/>
          <a:ext cx="1538085" cy="14870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0" i="0" kern="1200"/>
            <a:t>Since Selenium is open source software, you have to rely on community forums to get your technical issues resolved.</a:t>
          </a:r>
          <a:endParaRPr lang="en-US" sz="1100" kern="1200"/>
        </a:p>
      </dsp:txBody>
      <dsp:txXfrm>
        <a:off x="3615632" y="1516536"/>
        <a:ext cx="1538085" cy="1487016"/>
      </dsp:txXfrm>
    </dsp:sp>
    <dsp:sp modelId="{EA18D713-0BCF-4E65-9F03-4BB904ECFDA3}">
      <dsp:nvSpPr>
        <dsp:cNvPr id="0" name=""/>
        <dsp:cNvSpPr/>
      </dsp:nvSpPr>
      <dsp:spPr>
        <a:xfrm>
          <a:off x="5722809" y="286067"/>
          <a:ext cx="938232" cy="938232"/>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A9CADB-148A-4971-BDAE-759FC7E01D49}">
      <dsp:nvSpPr>
        <dsp:cNvPr id="0" name=""/>
        <dsp:cNvSpPr/>
      </dsp:nvSpPr>
      <dsp:spPr>
        <a:xfrm>
          <a:off x="5922760" y="486018"/>
          <a:ext cx="538330" cy="5383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F10B263-2979-4FD1-994E-1C6BDA97C330}">
      <dsp:nvSpPr>
        <dsp:cNvPr id="0" name=""/>
        <dsp:cNvSpPr/>
      </dsp:nvSpPr>
      <dsp:spPr>
        <a:xfrm>
          <a:off x="5422883" y="1516536"/>
          <a:ext cx="1538085" cy="14870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0" i="0" kern="1200"/>
            <a:t>We can't perform automation tests on web services like SOAP or REST using Selenium.</a:t>
          </a:r>
          <a:endParaRPr lang="en-US" sz="1100" kern="1200"/>
        </a:p>
      </dsp:txBody>
      <dsp:txXfrm>
        <a:off x="5422883" y="1516536"/>
        <a:ext cx="1538085" cy="1487016"/>
      </dsp:txXfrm>
    </dsp:sp>
    <dsp:sp modelId="{EA35D65E-E476-4E5C-8388-6E9A45B7FFA6}">
      <dsp:nvSpPr>
        <dsp:cNvPr id="0" name=""/>
        <dsp:cNvSpPr/>
      </dsp:nvSpPr>
      <dsp:spPr>
        <a:xfrm>
          <a:off x="7530060" y="286067"/>
          <a:ext cx="938232" cy="938232"/>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3D9E31-B08E-4A00-A35B-E7A3F114E37D}">
      <dsp:nvSpPr>
        <dsp:cNvPr id="0" name=""/>
        <dsp:cNvSpPr/>
      </dsp:nvSpPr>
      <dsp:spPr>
        <a:xfrm>
          <a:off x="7730011" y="486018"/>
          <a:ext cx="538330" cy="53833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8D81E5-B833-41FF-AE81-313BA2D21312}">
      <dsp:nvSpPr>
        <dsp:cNvPr id="0" name=""/>
        <dsp:cNvSpPr/>
      </dsp:nvSpPr>
      <dsp:spPr>
        <a:xfrm>
          <a:off x="7230133" y="1516536"/>
          <a:ext cx="1538085" cy="14870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defRPr cap="all"/>
          </a:pPr>
          <a:r>
            <a:rPr lang="en-US" sz="1100" b="0" i="0" kern="1200"/>
            <a:t>We should know at least one of the supported programming languages to create tests scripts in Selenium WebDriver.</a:t>
          </a:r>
          <a:endParaRPr lang="en-US" sz="1100" kern="1200"/>
        </a:p>
      </dsp:txBody>
      <dsp:txXfrm>
        <a:off x="7230133" y="1516536"/>
        <a:ext cx="1538085" cy="14870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1CA8E9-A7BB-43E6-9723-6D694DCAABC0}">
      <dsp:nvSpPr>
        <dsp:cNvPr id="0" name=""/>
        <dsp:cNvSpPr/>
      </dsp:nvSpPr>
      <dsp:spPr>
        <a:xfrm>
          <a:off x="0" y="251265"/>
          <a:ext cx="5076826" cy="4032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C532FB0-1C21-43EF-B8A5-2E12797E2861}">
      <dsp:nvSpPr>
        <dsp:cNvPr id="0" name=""/>
        <dsp:cNvSpPr/>
      </dsp:nvSpPr>
      <dsp:spPr>
        <a:xfrm>
          <a:off x="253841" y="15105"/>
          <a:ext cx="3553778" cy="4723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Menu Bar</a:t>
          </a:r>
          <a:endParaRPr lang="en-US" sz="1600" kern="1200"/>
        </a:p>
      </dsp:txBody>
      <dsp:txXfrm>
        <a:off x="276898" y="38162"/>
        <a:ext cx="3507664" cy="426206"/>
      </dsp:txXfrm>
    </dsp:sp>
    <dsp:sp modelId="{BECCD411-7514-4980-9662-6B803EAF0317}">
      <dsp:nvSpPr>
        <dsp:cNvPr id="0" name=""/>
        <dsp:cNvSpPr/>
      </dsp:nvSpPr>
      <dsp:spPr>
        <a:xfrm>
          <a:off x="0" y="977025"/>
          <a:ext cx="5076826" cy="4032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53547B1-55FC-466F-B3F2-78CE4EAC0D14}">
      <dsp:nvSpPr>
        <dsp:cNvPr id="0" name=""/>
        <dsp:cNvSpPr/>
      </dsp:nvSpPr>
      <dsp:spPr>
        <a:xfrm>
          <a:off x="253841" y="740865"/>
          <a:ext cx="3553778" cy="4723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Tool Bar</a:t>
          </a:r>
          <a:endParaRPr lang="en-US" sz="1600" kern="1200"/>
        </a:p>
      </dsp:txBody>
      <dsp:txXfrm>
        <a:off x="276898" y="763922"/>
        <a:ext cx="3507664" cy="426206"/>
      </dsp:txXfrm>
    </dsp:sp>
    <dsp:sp modelId="{2935FB3A-40A1-4C87-A393-EE7E25A03026}">
      <dsp:nvSpPr>
        <dsp:cNvPr id="0" name=""/>
        <dsp:cNvSpPr/>
      </dsp:nvSpPr>
      <dsp:spPr>
        <a:xfrm>
          <a:off x="0" y="1702785"/>
          <a:ext cx="5076826" cy="4032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849D3E-7B28-44E9-AA6D-DF14AC0D65D6}">
      <dsp:nvSpPr>
        <dsp:cNvPr id="0" name=""/>
        <dsp:cNvSpPr/>
      </dsp:nvSpPr>
      <dsp:spPr>
        <a:xfrm>
          <a:off x="253841" y="1466625"/>
          <a:ext cx="3553778" cy="4723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Address Bar</a:t>
          </a:r>
          <a:endParaRPr lang="en-US" sz="1600" kern="1200"/>
        </a:p>
      </dsp:txBody>
      <dsp:txXfrm>
        <a:off x="276898" y="1489682"/>
        <a:ext cx="3507664" cy="426206"/>
      </dsp:txXfrm>
    </dsp:sp>
    <dsp:sp modelId="{F6B2E26E-7794-48A0-9EAC-7C4CC8426DEC}">
      <dsp:nvSpPr>
        <dsp:cNvPr id="0" name=""/>
        <dsp:cNvSpPr/>
      </dsp:nvSpPr>
      <dsp:spPr>
        <a:xfrm>
          <a:off x="0" y="2428545"/>
          <a:ext cx="5076826" cy="4032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CB37655-7997-4775-8B4F-2EE0BF87C15C}">
      <dsp:nvSpPr>
        <dsp:cNvPr id="0" name=""/>
        <dsp:cNvSpPr/>
      </dsp:nvSpPr>
      <dsp:spPr>
        <a:xfrm>
          <a:off x="253841" y="2192385"/>
          <a:ext cx="3553778" cy="4723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Test Case Pane</a:t>
          </a:r>
          <a:endParaRPr lang="en-US" sz="1600" kern="1200"/>
        </a:p>
      </dsp:txBody>
      <dsp:txXfrm>
        <a:off x="276898" y="2215442"/>
        <a:ext cx="3507664" cy="426206"/>
      </dsp:txXfrm>
    </dsp:sp>
    <dsp:sp modelId="{C877452B-99AC-4EB3-8BFF-BF6F8B50CB50}">
      <dsp:nvSpPr>
        <dsp:cNvPr id="0" name=""/>
        <dsp:cNvSpPr/>
      </dsp:nvSpPr>
      <dsp:spPr>
        <a:xfrm>
          <a:off x="0" y="3154305"/>
          <a:ext cx="5076826" cy="4032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F8BEDD-D06F-4A82-8853-713A32156385}">
      <dsp:nvSpPr>
        <dsp:cNvPr id="0" name=""/>
        <dsp:cNvSpPr/>
      </dsp:nvSpPr>
      <dsp:spPr>
        <a:xfrm>
          <a:off x="253841" y="2918145"/>
          <a:ext cx="3553778" cy="47232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Test Script Editor Box</a:t>
          </a:r>
          <a:endParaRPr lang="en-US" sz="1600" kern="1200"/>
        </a:p>
      </dsp:txBody>
      <dsp:txXfrm>
        <a:off x="276898" y="2941202"/>
        <a:ext cx="3507664" cy="426206"/>
      </dsp:txXfrm>
    </dsp:sp>
    <dsp:sp modelId="{223B50C9-768B-4302-A60E-2C0A114CC5CD}">
      <dsp:nvSpPr>
        <dsp:cNvPr id="0" name=""/>
        <dsp:cNvSpPr/>
      </dsp:nvSpPr>
      <dsp:spPr>
        <a:xfrm>
          <a:off x="0" y="3880065"/>
          <a:ext cx="5076826" cy="4032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166BBB-0F8F-423D-8780-756BA26078E7}">
      <dsp:nvSpPr>
        <dsp:cNvPr id="0" name=""/>
        <dsp:cNvSpPr/>
      </dsp:nvSpPr>
      <dsp:spPr>
        <a:xfrm>
          <a:off x="253841" y="3643905"/>
          <a:ext cx="3553778" cy="4723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Start/Stop Recording Button</a:t>
          </a:r>
          <a:endParaRPr lang="en-US" sz="1600" kern="1200"/>
        </a:p>
      </dsp:txBody>
      <dsp:txXfrm>
        <a:off x="276898" y="3666962"/>
        <a:ext cx="3507664" cy="426206"/>
      </dsp:txXfrm>
    </dsp:sp>
    <dsp:sp modelId="{59A84EC1-5721-4186-8647-EEFCBE7CA0E7}">
      <dsp:nvSpPr>
        <dsp:cNvPr id="0" name=""/>
        <dsp:cNvSpPr/>
      </dsp:nvSpPr>
      <dsp:spPr>
        <a:xfrm>
          <a:off x="0" y="4605825"/>
          <a:ext cx="5076826" cy="4032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6E7155-CF7A-47A6-9287-7F5BC5A3B3A2}">
      <dsp:nvSpPr>
        <dsp:cNvPr id="0" name=""/>
        <dsp:cNvSpPr/>
      </dsp:nvSpPr>
      <dsp:spPr>
        <a:xfrm>
          <a:off x="253841" y="4369665"/>
          <a:ext cx="3553778" cy="47232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711200">
            <a:lnSpc>
              <a:spcPct val="90000"/>
            </a:lnSpc>
            <a:spcBef>
              <a:spcPct val="0"/>
            </a:spcBef>
            <a:spcAft>
              <a:spcPct val="35000"/>
            </a:spcAft>
            <a:buNone/>
          </a:pPr>
          <a:r>
            <a:rPr lang="en-US" sz="1600" b="0" i="0" kern="1200"/>
            <a:t>Log, Reference Pane</a:t>
          </a:r>
          <a:endParaRPr lang="en-US" sz="1600" kern="1200"/>
        </a:p>
      </dsp:txBody>
      <dsp:txXfrm>
        <a:off x="276898" y="4392722"/>
        <a:ext cx="3507664" cy="426206"/>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2.png>
</file>

<file path=ppt/media/image3.pn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7/21/2022</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177557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7/21/2022</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85838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7/21/2022</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027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7/21/2022</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34236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7/21/2022</a:t>
            </a:fld>
            <a:endParaRPr lang="en-US" dirty="0"/>
          </a:p>
        </p:txBody>
      </p:sp>
    </p:spTree>
    <p:extLst>
      <p:ext uri="{BB962C8B-B14F-4D97-AF65-F5344CB8AC3E}">
        <p14:creationId xmlns:p14="http://schemas.microsoft.com/office/powerpoint/2010/main" val="3516199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7/21/2022</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18645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7/21/2022</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21103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7/21/2022</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8233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7/21/2022</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894867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7/21/2022</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08744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7/21/2022</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50114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7/21/2022</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01825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Video 3">
            <a:extLst>
              <a:ext uri="{FF2B5EF4-FFF2-40B4-BE49-F238E27FC236}">
                <a16:creationId xmlns:a16="http://schemas.microsoft.com/office/drawing/2014/main" id="{C837D58C-0746-C25A-C902-3D397AE1AAD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20" y="10"/>
            <a:ext cx="12188932" cy="6857990"/>
          </a:xfrm>
          <a:prstGeom prst="rect">
            <a:avLst/>
          </a:prstGeom>
        </p:spPr>
      </p:pic>
      <p:sp>
        <p:nvSpPr>
          <p:cNvPr id="11" name="Freeform: Shape 10">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086" y="1519577"/>
            <a:ext cx="4875255" cy="43440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06005" y="1664838"/>
            <a:ext cx="4581293" cy="405909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00000" flipH="1">
            <a:off x="747085"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BCAF1F9-F1F4-A0B8-C47C-5229529425EE}"/>
              </a:ext>
            </a:extLst>
          </p:cNvPr>
          <p:cNvSpPr>
            <a:spLocks noGrp="1"/>
          </p:cNvSpPr>
          <p:nvPr>
            <p:ph type="ctrTitle"/>
          </p:nvPr>
        </p:nvSpPr>
        <p:spPr>
          <a:xfrm>
            <a:off x="1364275" y="2247663"/>
            <a:ext cx="3691581" cy="2186393"/>
          </a:xfrm>
        </p:spPr>
        <p:txBody>
          <a:bodyPr anchor="b">
            <a:normAutofit/>
          </a:bodyPr>
          <a:lstStyle/>
          <a:p>
            <a:pPr algn="ctr"/>
            <a:r>
              <a:rPr lang="en-IN" sz="4000">
                <a:solidFill>
                  <a:schemeClr val="bg1"/>
                </a:solidFill>
              </a:rPr>
              <a:t>SELENIUM IDE</a:t>
            </a:r>
          </a:p>
        </p:txBody>
      </p:sp>
      <p:sp>
        <p:nvSpPr>
          <p:cNvPr id="3" name="Subtitle 2">
            <a:extLst>
              <a:ext uri="{FF2B5EF4-FFF2-40B4-BE49-F238E27FC236}">
                <a16:creationId xmlns:a16="http://schemas.microsoft.com/office/drawing/2014/main" id="{D6BC4259-3996-8170-4B79-4788DDF65EFF}"/>
              </a:ext>
            </a:extLst>
          </p:cNvPr>
          <p:cNvSpPr>
            <a:spLocks noGrp="1"/>
          </p:cNvSpPr>
          <p:nvPr>
            <p:ph type="subTitle" idx="1"/>
          </p:nvPr>
        </p:nvSpPr>
        <p:spPr>
          <a:xfrm>
            <a:off x="1631212" y="4434056"/>
            <a:ext cx="3247403" cy="678633"/>
          </a:xfrm>
        </p:spPr>
        <p:txBody>
          <a:bodyPr anchor="t">
            <a:normAutofit fontScale="92500"/>
          </a:bodyPr>
          <a:lstStyle/>
          <a:p>
            <a:pPr algn="ctr"/>
            <a:r>
              <a:rPr lang="en-IN" sz="1800" dirty="0">
                <a:solidFill>
                  <a:schemeClr val="bg1"/>
                </a:solidFill>
              </a:rPr>
              <a:t>PRESENTED BY K.INDRA </a:t>
            </a:r>
          </a:p>
        </p:txBody>
      </p:sp>
    </p:spTree>
    <p:extLst>
      <p:ext uri="{BB962C8B-B14F-4D97-AF65-F5344CB8AC3E}">
        <p14:creationId xmlns:p14="http://schemas.microsoft.com/office/powerpoint/2010/main" val="366841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5" name="Rectangle 24">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5" name="Freeform: Shape 34">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B333D041-5B23-A288-B5C6-44DC4D410CE8}"/>
              </a:ext>
            </a:extLst>
          </p:cNvPr>
          <p:cNvSpPr>
            <a:spLocks noGrp="1"/>
          </p:cNvSpPr>
          <p:nvPr>
            <p:ph type="title"/>
          </p:nvPr>
        </p:nvSpPr>
        <p:spPr>
          <a:xfrm>
            <a:off x="1743607" y="3768569"/>
            <a:ext cx="8394306" cy="1539526"/>
          </a:xfrm>
        </p:spPr>
        <p:txBody>
          <a:bodyPr vert="horz" lIns="109728" tIns="109728" rIns="109728" bIns="91440" rtlCol="0" anchor="b">
            <a:normAutofit/>
          </a:bodyPr>
          <a:lstStyle/>
          <a:p>
            <a:pPr algn="ctr">
              <a:lnSpc>
                <a:spcPct val="120000"/>
              </a:lnSpc>
            </a:pPr>
            <a:r>
              <a:rPr lang="en-US" sz="5400" dirty="0">
                <a:solidFill>
                  <a:schemeClr val="tx1">
                    <a:lumMod val="85000"/>
                    <a:lumOff val="15000"/>
                  </a:schemeClr>
                </a:solidFill>
              </a:rPr>
              <a:t>THANK YOU...</a:t>
            </a:r>
          </a:p>
        </p:txBody>
      </p:sp>
      <p:pic>
        <p:nvPicPr>
          <p:cNvPr id="6" name="Graphic 5" descr="Handshake">
            <a:extLst>
              <a:ext uri="{FF2B5EF4-FFF2-40B4-BE49-F238E27FC236}">
                <a16:creationId xmlns:a16="http://schemas.microsoft.com/office/drawing/2014/main" id="{61C395CB-C287-08E6-9E3F-45A87F0402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13319" y="821665"/>
            <a:ext cx="2946903" cy="2946903"/>
          </a:xfrm>
          <a:prstGeom prst="rect">
            <a:avLst/>
          </a:prstGeom>
        </p:spPr>
      </p:pic>
    </p:spTree>
    <p:extLst>
      <p:ext uri="{BB962C8B-B14F-4D97-AF65-F5344CB8AC3E}">
        <p14:creationId xmlns:p14="http://schemas.microsoft.com/office/powerpoint/2010/main" val="662213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7D59631-5D8E-E6F2-5525-9641AE4F3039}"/>
              </a:ext>
            </a:extLst>
          </p:cNvPr>
          <p:cNvSpPr>
            <a:spLocks noGrp="1"/>
          </p:cNvSpPr>
          <p:nvPr>
            <p:ph type="title"/>
          </p:nvPr>
        </p:nvSpPr>
        <p:spPr>
          <a:xfrm>
            <a:off x="992518" y="442913"/>
            <a:ext cx="5183986" cy="1639888"/>
          </a:xfrm>
        </p:spPr>
        <p:txBody>
          <a:bodyPr anchor="b">
            <a:normAutofit/>
          </a:bodyPr>
          <a:lstStyle/>
          <a:p>
            <a:r>
              <a:rPr lang="en-IN" dirty="0"/>
              <a:t>ABOUT SELENIUM</a:t>
            </a:r>
          </a:p>
        </p:txBody>
      </p:sp>
      <p:sp>
        <p:nvSpPr>
          <p:cNvPr id="3" name="Content Placeholder 2">
            <a:extLst>
              <a:ext uri="{FF2B5EF4-FFF2-40B4-BE49-F238E27FC236}">
                <a16:creationId xmlns:a16="http://schemas.microsoft.com/office/drawing/2014/main" id="{BFC7F935-8FA1-11F5-23F7-068AF1AE3FA4}"/>
              </a:ext>
            </a:extLst>
          </p:cNvPr>
          <p:cNvSpPr>
            <a:spLocks noGrp="1"/>
          </p:cNvSpPr>
          <p:nvPr>
            <p:ph idx="1"/>
          </p:nvPr>
        </p:nvSpPr>
        <p:spPr>
          <a:xfrm>
            <a:off x="992519" y="2312988"/>
            <a:ext cx="5183986" cy="3651250"/>
          </a:xfrm>
        </p:spPr>
        <p:txBody>
          <a:bodyPr>
            <a:normAutofit/>
          </a:bodyPr>
          <a:lstStyle/>
          <a:p>
            <a:pPr>
              <a:lnSpc>
                <a:spcPct val="130000"/>
              </a:lnSpc>
            </a:pPr>
            <a:r>
              <a:rPr lang="en-US" sz="1500" b="0" i="0">
                <a:effectLst/>
                <a:latin typeface="inter-regular"/>
              </a:rPr>
              <a:t>Selenium is one of the most widely used open source Web UI (User Interface) automation testing suite .It was originally developed by Jason Huggins in 2004 as an internal tool at Thought Works. Selenium supports automation across different browsers, platforms and programming languages.</a:t>
            </a:r>
          </a:p>
          <a:p>
            <a:pPr>
              <a:lnSpc>
                <a:spcPct val="130000"/>
              </a:lnSpc>
            </a:pPr>
            <a:r>
              <a:rPr lang="en-US" sz="1500" b="0" i="0">
                <a:effectLst/>
                <a:latin typeface="inter-regular"/>
              </a:rPr>
              <a:t>Selenium can be easily deployed on platforms such as Windows, Linux, Solaris and Macintosh. Moreover, it supports OS (Operating System) for mobile applications like iOS, windows mobile and android.</a:t>
            </a:r>
            <a:endParaRPr lang="en-IN" sz="1500"/>
          </a:p>
        </p:txBody>
      </p:sp>
      <p:sp>
        <p:nvSpPr>
          <p:cNvPr id="1033" name="Freeform: Shape 1032">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35" name="Freeform: Shape 103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0577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37" name="Freeform: Shape 1036">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9069"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026" name="Picture 2" descr="Selenium Tutorial What is Selenium">
            <a:extLst>
              <a:ext uri="{FF2B5EF4-FFF2-40B4-BE49-F238E27FC236}">
                <a16:creationId xmlns:a16="http://schemas.microsoft.com/office/drawing/2014/main" id="{2CA17A6D-9FF0-70C8-6833-76A43392A39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72360" y="1896550"/>
            <a:ext cx="4585959" cy="2373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9513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B243BD24-87A5-D3AF-8633-9DB1CC387DEC}"/>
              </a:ext>
            </a:extLst>
          </p:cNvPr>
          <p:cNvSpPr>
            <a:spLocks noGrp="1"/>
          </p:cNvSpPr>
          <p:nvPr>
            <p:ph type="title"/>
          </p:nvPr>
        </p:nvSpPr>
        <p:spPr>
          <a:xfrm>
            <a:off x="6194738" y="442913"/>
            <a:ext cx="5197655" cy="1639888"/>
          </a:xfrm>
        </p:spPr>
        <p:txBody>
          <a:bodyPr anchor="b">
            <a:normAutofit/>
          </a:bodyPr>
          <a:lstStyle/>
          <a:p>
            <a:r>
              <a:rPr lang="en-IN" dirty="0"/>
              <a:t>AUTOMATION TESTING:</a:t>
            </a:r>
          </a:p>
        </p:txBody>
      </p:sp>
      <p:grpSp>
        <p:nvGrpSpPr>
          <p:cNvPr id="2059" name="Group 2058">
            <a:extLst>
              <a:ext uri="{FF2B5EF4-FFF2-40B4-BE49-F238E27FC236}">
                <a16:creationId xmlns:a16="http://schemas.microsoft.com/office/drawing/2014/main" id="{57E5BCCD-DB23-4AD8-B850-9154AAE91E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5566001" cy="6858000"/>
            <a:chOff x="6505773" y="0"/>
            <a:chExt cx="5566001" cy="6858000"/>
          </a:xfrm>
        </p:grpSpPr>
        <p:sp>
          <p:nvSpPr>
            <p:cNvPr id="2060" name="Freeform: Shape 2059">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865823"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61" name="Freeform: Shape 206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50577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62" name="Freeform: Shape 2061">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719069"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pic>
        <p:nvPicPr>
          <p:cNvPr id="2052" name="Picture 4" descr="Selenium Basic Terminology">
            <a:extLst>
              <a:ext uri="{FF2B5EF4-FFF2-40B4-BE49-F238E27FC236}">
                <a16:creationId xmlns:a16="http://schemas.microsoft.com/office/drawing/2014/main" id="{52046CF5-DA63-3340-289B-AFB6773FB36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3086" y="2322503"/>
            <a:ext cx="4705425" cy="2889618"/>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73A2A32B-5C03-2EA0-A90F-D8DFA73A8313}"/>
              </a:ext>
            </a:extLst>
          </p:cNvPr>
          <p:cNvSpPr>
            <a:spLocks noGrp="1"/>
          </p:cNvSpPr>
          <p:nvPr>
            <p:ph idx="1"/>
          </p:nvPr>
        </p:nvSpPr>
        <p:spPr>
          <a:xfrm>
            <a:off x="5457249" y="2322503"/>
            <a:ext cx="6841941" cy="3295978"/>
          </a:xfrm>
        </p:spPr>
        <p:txBody>
          <a:bodyPr>
            <a:normAutofit lnSpcReduction="10000"/>
          </a:bodyPr>
          <a:lstStyle/>
          <a:p>
            <a:pPr>
              <a:lnSpc>
                <a:spcPct val="130000"/>
              </a:lnSpc>
            </a:pPr>
            <a:r>
              <a:rPr lang="en-US" sz="1200" b="0" i="0" dirty="0">
                <a:effectLst/>
                <a:latin typeface="inter-regular"/>
              </a:rPr>
              <a:t>Automation testing uses the specialized tools to automate the execution of manually designed test cases without any human intervention. Automation testing tools can access the test data, controls the execution of tests and compares the actual result against the expected result. Consequently, generating detailed test reports of the system under test.</a:t>
            </a:r>
          </a:p>
          <a:p>
            <a:pPr>
              <a:lnSpc>
                <a:spcPct val="130000"/>
              </a:lnSpc>
            </a:pPr>
            <a:r>
              <a:rPr lang="en-US" sz="1200" b="0" i="0" dirty="0">
                <a:effectLst/>
                <a:latin typeface="inter-regular"/>
              </a:rPr>
              <a:t>Automation testing covers both functional and performance test on an application.</a:t>
            </a:r>
          </a:p>
          <a:p>
            <a:pPr>
              <a:lnSpc>
                <a:spcPct val="130000"/>
              </a:lnSpc>
              <a:buFont typeface="Arial" panose="020B0604020202020204" pitchFamily="34" charset="0"/>
              <a:buChar char="•"/>
            </a:pPr>
            <a:r>
              <a:rPr lang="en-US" sz="1200" b="0" i="0" dirty="0">
                <a:effectLst/>
                <a:latin typeface="inter-regular"/>
              </a:rPr>
              <a:t>Functional automation is used for automation of functional test cases. For example, regression tests, which are repetitive in nature, are automated.</a:t>
            </a:r>
          </a:p>
          <a:p>
            <a:pPr>
              <a:lnSpc>
                <a:spcPct val="130000"/>
              </a:lnSpc>
              <a:buFont typeface="Arial" panose="020B0604020202020204" pitchFamily="34" charset="0"/>
              <a:buChar char="•"/>
            </a:pPr>
            <a:r>
              <a:rPr lang="en-US" sz="1200" b="0" i="0" dirty="0">
                <a:effectLst/>
                <a:latin typeface="inter-regular"/>
              </a:rPr>
              <a:t>Performance automation is used for automation of non-functional performance test cases. For example, measuring the response time of the application under considerable (say 100 users) load.</a:t>
            </a:r>
          </a:p>
          <a:p>
            <a:pPr>
              <a:lnSpc>
                <a:spcPct val="130000"/>
              </a:lnSpc>
            </a:pPr>
            <a:endParaRPr lang="en-IN" sz="1000" dirty="0"/>
          </a:p>
        </p:txBody>
      </p:sp>
    </p:spTree>
    <p:extLst>
      <p:ext uri="{BB962C8B-B14F-4D97-AF65-F5344CB8AC3E}">
        <p14:creationId xmlns:p14="http://schemas.microsoft.com/office/powerpoint/2010/main" val="1827611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4CA87AA-E15B-5242-169D-350036804690}"/>
              </a:ext>
            </a:extLst>
          </p:cNvPr>
          <p:cNvSpPr>
            <a:spLocks noGrp="1"/>
          </p:cNvSpPr>
          <p:nvPr>
            <p:ph type="title"/>
          </p:nvPr>
        </p:nvSpPr>
        <p:spPr>
          <a:xfrm>
            <a:off x="1188340" y="1105232"/>
            <a:ext cx="3013545" cy="4277802"/>
          </a:xfrm>
        </p:spPr>
        <p:txBody>
          <a:bodyPr anchor="ctr">
            <a:normAutofit/>
          </a:bodyPr>
          <a:lstStyle/>
          <a:p>
            <a:r>
              <a:rPr lang="en-IN" dirty="0"/>
              <a:t>SELENIUM FEATURES:</a:t>
            </a:r>
          </a:p>
        </p:txBody>
      </p:sp>
      <p:grpSp>
        <p:nvGrpSpPr>
          <p:cNvPr id="10"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1"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3" name="Content Placeholder 2">
            <a:extLst>
              <a:ext uri="{FF2B5EF4-FFF2-40B4-BE49-F238E27FC236}">
                <a16:creationId xmlns:a16="http://schemas.microsoft.com/office/drawing/2014/main" id="{46109FEE-AC33-3CD1-F10B-04165B38C91B}"/>
              </a:ext>
            </a:extLst>
          </p:cNvPr>
          <p:cNvSpPr>
            <a:spLocks noGrp="1"/>
          </p:cNvSpPr>
          <p:nvPr>
            <p:ph idx="1"/>
          </p:nvPr>
        </p:nvSpPr>
        <p:spPr>
          <a:xfrm>
            <a:off x="5476240" y="802640"/>
            <a:ext cx="6614160" cy="4795520"/>
          </a:xfrm>
        </p:spPr>
        <p:txBody>
          <a:bodyPr anchor="ctr">
            <a:normAutofit fontScale="92500" lnSpcReduction="10000"/>
          </a:bodyPr>
          <a:lstStyle/>
          <a:p>
            <a:pPr>
              <a:lnSpc>
                <a:spcPct val="130000"/>
              </a:lnSpc>
              <a:buFont typeface="Arial" panose="020B0604020202020204" pitchFamily="34" charset="0"/>
              <a:buChar char="•"/>
            </a:pPr>
            <a:r>
              <a:rPr lang="en-US" sz="1400" b="0" i="0" dirty="0">
                <a:effectLst/>
                <a:latin typeface="inter-regular"/>
              </a:rPr>
              <a:t>Selenium is an open source and portable Web testing Framework.</a:t>
            </a:r>
          </a:p>
          <a:p>
            <a:pPr>
              <a:lnSpc>
                <a:spcPct val="130000"/>
              </a:lnSpc>
              <a:buFont typeface="Arial" panose="020B0604020202020204" pitchFamily="34" charset="0"/>
              <a:buChar char="•"/>
            </a:pPr>
            <a:r>
              <a:rPr lang="en-US" sz="1400" b="0" i="0" dirty="0">
                <a:effectLst/>
                <a:latin typeface="inter-regular"/>
              </a:rPr>
              <a:t>Selenium IDE provides a playback and record feature for authoring tests without the need to learn a test scripting language.</a:t>
            </a:r>
          </a:p>
          <a:p>
            <a:pPr>
              <a:lnSpc>
                <a:spcPct val="130000"/>
              </a:lnSpc>
              <a:buFont typeface="Arial" panose="020B0604020202020204" pitchFamily="34" charset="0"/>
              <a:buChar char="•"/>
            </a:pPr>
            <a:r>
              <a:rPr lang="en-US" sz="1400" b="0" i="0" dirty="0">
                <a:effectLst/>
                <a:latin typeface="inter-regular"/>
              </a:rPr>
              <a:t>It can be considered as the leading cloud-based testing platform which helps testers to record their actions and export them as a reusable script with a simple-to-understand and easy-to-use interface.</a:t>
            </a:r>
          </a:p>
          <a:p>
            <a:pPr>
              <a:lnSpc>
                <a:spcPct val="130000"/>
              </a:lnSpc>
              <a:buFont typeface="Arial" panose="020B0604020202020204" pitchFamily="34" charset="0"/>
              <a:buChar char="•"/>
            </a:pPr>
            <a:r>
              <a:rPr lang="en-US" sz="1400" b="0" i="0" dirty="0">
                <a:effectLst/>
                <a:latin typeface="inter-regular"/>
              </a:rPr>
              <a:t>Selenium supports various operating systems, browsers and programming languages. Following is the list:</a:t>
            </a:r>
          </a:p>
          <a:p>
            <a:pPr marL="742950" lvl="1" indent="-285750">
              <a:lnSpc>
                <a:spcPct val="130000"/>
              </a:lnSpc>
              <a:buFont typeface="Arial" panose="020B0604020202020204" pitchFamily="34" charset="0"/>
              <a:buChar char="•"/>
            </a:pPr>
            <a:r>
              <a:rPr lang="en-US" sz="1400" b="0" i="0" dirty="0">
                <a:effectLst/>
                <a:latin typeface="inter-regular"/>
              </a:rPr>
              <a:t>Programming Languages: C#, Java, Python, PHP, Ruby, Perl, and JavaScript</a:t>
            </a:r>
          </a:p>
          <a:p>
            <a:pPr marL="742950" lvl="1" indent="-285750">
              <a:lnSpc>
                <a:spcPct val="130000"/>
              </a:lnSpc>
              <a:buFont typeface="Arial" panose="020B0604020202020204" pitchFamily="34" charset="0"/>
              <a:buChar char="•"/>
            </a:pPr>
            <a:r>
              <a:rPr lang="en-US" sz="1400" b="0" i="0" dirty="0">
                <a:effectLst/>
                <a:latin typeface="inter-regular"/>
              </a:rPr>
              <a:t>Operating Systems: Android, iOS, Windows, Linux, Mac, Solaris.</a:t>
            </a:r>
          </a:p>
          <a:p>
            <a:pPr marL="742950" lvl="1" indent="-285750">
              <a:lnSpc>
                <a:spcPct val="130000"/>
              </a:lnSpc>
              <a:buFont typeface="Arial" panose="020B0604020202020204" pitchFamily="34" charset="0"/>
              <a:buChar char="•"/>
            </a:pPr>
            <a:r>
              <a:rPr lang="en-US" sz="1400" b="0" i="0" dirty="0">
                <a:effectLst/>
                <a:latin typeface="inter-regular"/>
              </a:rPr>
              <a:t>Browsers: Google Chrome, Mozilla Firefox, Internet Explorer, Edge, Opera, Safari, etc.</a:t>
            </a:r>
          </a:p>
          <a:p>
            <a:pPr>
              <a:lnSpc>
                <a:spcPct val="130000"/>
              </a:lnSpc>
              <a:buFont typeface="Arial" panose="020B0604020202020204" pitchFamily="34" charset="0"/>
              <a:buChar char="•"/>
            </a:pPr>
            <a:r>
              <a:rPr lang="en-US" sz="1400" b="0" i="0" dirty="0">
                <a:effectLst/>
                <a:latin typeface="inter-regular"/>
              </a:rPr>
              <a:t>It also supports parallel test execution which reduces time and increases the efficiency of tests.</a:t>
            </a:r>
          </a:p>
          <a:p>
            <a:pPr>
              <a:lnSpc>
                <a:spcPct val="130000"/>
              </a:lnSpc>
            </a:pPr>
            <a:endParaRPr lang="en-IN" sz="1000" dirty="0"/>
          </a:p>
        </p:txBody>
      </p:sp>
    </p:spTree>
    <p:extLst>
      <p:ext uri="{BB962C8B-B14F-4D97-AF65-F5344CB8AC3E}">
        <p14:creationId xmlns:p14="http://schemas.microsoft.com/office/powerpoint/2010/main" val="2050832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0ACA6C3-F2FA-4894-85C1-9FA605104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76922BA5-6683-4195-97C3-F3D2A0BB1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26626" y="-5026319"/>
            <a:ext cx="2138900" cy="12191541"/>
          </a:xfrm>
          <a:custGeom>
            <a:avLst/>
            <a:gdLst>
              <a:gd name="connsiteX0" fmla="*/ 0 w 2382867"/>
              <a:gd name="connsiteY0" fmla="*/ 12191541 h 12191541"/>
              <a:gd name="connsiteX1" fmla="*/ 0 w 2382867"/>
              <a:gd name="connsiteY1" fmla="*/ 0 h 12191541"/>
              <a:gd name="connsiteX2" fmla="*/ 1758230 w 2382867"/>
              <a:gd name="connsiteY2" fmla="*/ 0 h 12191541"/>
              <a:gd name="connsiteX3" fmla="*/ 1849759 w 2382867"/>
              <a:gd name="connsiteY3" fmla="*/ 405062 h 12191541"/>
              <a:gd name="connsiteX4" fmla="*/ 2382867 w 2382867"/>
              <a:gd name="connsiteY4" fmla="*/ 6524518 h 12191541"/>
              <a:gd name="connsiteX5" fmla="*/ 1334945 w 2382867"/>
              <a:gd name="connsiteY5" fmla="*/ 12017007 h 12191541"/>
              <a:gd name="connsiteX6" fmla="*/ 1268170 w 2382867"/>
              <a:gd name="connsiteY6" fmla="*/ 12191541 h 121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2867" h="12191541">
                <a:moveTo>
                  <a:pt x="0" y="12191541"/>
                </a:moveTo>
                <a:lnTo>
                  <a:pt x="0" y="0"/>
                </a:lnTo>
                <a:lnTo>
                  <a:pt x="1758230" y="0"/>
                </a:lnTo>
                <a:lnTo>
                  <a:pt x="1849759" y="405062"/>
                </a:lnTo>
                <a:cubicBezTo>
                  <a:pt x="2196195" y="2048010"/>
                  <a:pt x="2382867" y="4186399"/>
                  <a:pt x="2382867" y="6524518"/>
                </a:cubicBezTo>
                <a:cubicBezTo>
                  <a:pt x="2382867" y="9147937"/>
                  <a:pt x="1893395" y="10555417"/>
                  <a:pt x="1334945" y="12017007"/>
                </a:cubicBezTo>
                <a:lnTo>
                  <a:pt x="1268170" y="12191541"/>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E59169C9-0DBE-4B66-9C16-22A64324A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27211" y="-4339476"/>
            <a:ext cx="1137882" cy="12191694"/>
          </a:xfrm>
          <a:custGeom>
            <a:avLst/>
            <a:gdLst>
              <a:gd name="connsiteX0" fmla="*/ 0 w 1240954"/>
              <a:gd name="connsiteY0" fmla="*/ 12191694 h 12191694"/>
              <a:gd name="connsiteX1" fmla="*/ 72823 w 1240954"/>
              <a:gd name="connsiteY1" fmla="*/ 12017158 h 12191694"/>
              <a:gd name="connsiteX2" fmla="*/ 1215669 w 1240954"/>
              <a:gd name="connsiteY2" fmla="*/ 6524669 h 12191694"/>
              <a:gd name="connsiteX3" fmla="*/ 634271 w 1240954"/>
              <a:gd name="connsiteY3" fmla="*/ 405211 h 12191694"/>
              <a:gd name="connsiteX4" fmla="*/ 534414 w 1240954"/>
              <a:gd name="connsiteY4" fmla="*/ 0 h 12191694"/>
              <a:gd name="connsiteX5" fmla="*/ 559698 w 1240954"/>
              <a:gd name="connsiteY5" fmla="*/ 0 h 12191694"/>
              <a:gd name="connsiteX6" fmla="*/ 659555 w 1240954"/>
              <a:gd name="connsiteY6" fmla="*/ 405211 h 12191694"/>
              <a:gd name="connsiteX7" fmla="*/ 1240954 w 1240954"/>
              <a:gd name="connsiteY7" fmla="*/ 6524669 h 12191694"/>
              <a:gd name="connsiteX8" fmla="*/ 98108 w 1240954"/>
              <a:gd name="connsiteY8" fmla="*/ 12017158 h 12191694"/>
              <a:gd name="connsiteX9" fmla="*/ 25285 w 1240954"/>
              <a:gd name="connsiteY9" fmla="*/ 12191694 h 1219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0954" h="12191694">
                <a:moveTo>
                  <a:pt x="0" y="12191694"/>
                </a:moveTo>
                <a:lnTo>
                  <a:pt x="72823" y="12017158"/>
                </a:lnTo>
                <a:cubicBezTo>
                  <a:pt x="681859" y="10555569"/>
                  <a:pt x="1215669" y="9148088"/>
                  <a:pt x="1215669" y="6524669"/>
                </a:cubicBezTo>
                <a:cubicBezTo>
                  <a:pt x="1215670" y="4186551"/>
                  <a:pt x="1012087" y="2048160"/>
                  <a:pt x="634271" y="405211"/>
                </a:cubicBezTo>
                <a:lnTo>
                  <a:pt x="534414" y="0"/>
                </a:lnTo>
                <a:lnTo>
                  <a:pt x="559698" y="0"/>
                </a:lnTo>
                <a:lnTo>
                  <a:pt x="659555" y="405211"/>
                </a:lnTo>
                <a:cubicBezTo>
                  <a:pt x="1037372" y="2048160"/>
                  <a:pt x="1240954" y="4186551"/>
                  <a:pt x="1240954" y="6524669"/>
                </a:cubicBezTo>
                <a:cubicBezTo>
                  <a:pt x="1240954" y="9148088"/>
                  <a:pt x="707144" y="10555569"/>
                  <a:pt x="98108" y="12017158"/>
                </a:cubicBezTo>
                <a:lnTo>
                  <a:pt x="25285" y="12191694"/>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9B7F45E9-A177-1EB7-E0D8-2A4EC9A6283E}"/>
              </a:ext>
            </a:extLst>
          </p:cNvPr>
          <p:cNvSpPr>
            <a:spLocks noGrp="1"/>
          </p:cNvSpPr>
          <p:nvPr>
            <p:ph type="title"/>
          </p:nvPr>
        </p:nvSpPr>
        <p:spPr>
          <a:xfrm>
            <a:off x="1217944" y="543687"/>
            <a:ext cx="9756112" cy="1046868"/>
          </a:xfrm>
        </p:spPr>
        <p:txBody>
          <a:bodyPr anchor="ctr">
            <a:normAutofit/>
          </a:bodyPr>
          <a:lstStyle/>
          <a:p>
            <a:pPr algn="ctr"/>
            <a:r>
              <a:rPr lang="en-IN" dirty="0"/>
              <a:t>SELENIUM LIMITATIONS</a:t>
            </a:r>
            <a:endParaRPr lang="en-IN"/>
          </a:p>
        </p:txBody>
      </p:sp>
      <p:sp>
        <p:nvSpPr>
          <p:cNvPr id="15" name="Freeform: Shape 14">
            <a:extLst>
              <a:ext uri="{FF2B5EF4-FFF2-40B4-BE49-F238E27FC236}">
                <a16:creationId xmlns:a16="http://schemas.microsoft.com/office/drawing/2014/main" id="{F0457BB4-CED7-4065-8959-D6B51491B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90529" y="-4583452"/>
            <a:ext cx="1011248" cy="12191695"/>
          </a:xfrm>
          <a:custGeom>
            <a:avLst/>
            <a:gdLst>
              <a:gd name="connsiteX0" fmla="*/ 0 w 1102849"/>
              <a:gd name="connsiteY0" fmla="*/ 12191695 h 12191695"/>
              <a:gd name="connsiteX1" fmla="*/ 65312 w 1102849"/>
              <a:gd name="connsiteY1" fmla="*/ 12017158 h 12191695"/>
              <a:gd name="connsiteX2" fmla="*/ 1090278 w 1102849"/>
              <a:gd name="connsiteY2" fmla="*/ 6524670 h 12191695"/>
              <a:gd name="connsiteX3" fmla="*/ 568848 w 1102849"/>
              <a:gd name="connsiteY3" fmla="*/ 405211 h 12191695"/>
              <a:gd name="connsiteX4" fmla="*/ 479291 w 1102849"/>
              <a:gd name="connsiteY4" fmla="*/ 0 h 12191695"/>
              <a:gd name="connsiteX5" fmla="*/ 491862 w 1102849"/>
              <a:gd name="connsiteY5" fmla="*/ 0 h 12191695"/>
              <a:gd name="connsiteX6" fmla="*/ 581419 w 1102849"/>
              <a:gd name="connsiteY6" fmla="*/ 405211 h 12191695"/>
              <a:gd name="connsiteX7" fmla="*/ 1102849 w 1102849"/>
              <a:gd name="connsiteY7" fmla="*/ 6524670 h 12191695"/>
              <a:gd name="connsiteX8" fmla="*/ 77883 w 1102849"/>
              <a:gd name="connsiteY8" fmla="*/ 12017158 h 12191695"/>
              <a:gd name="connsiteX9" fmla="*/ 12571 w 1102849"/>
              <a:gd name="connsiteY9"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849" h="12191695">
                <a:moveTo>
                  <a:pt x="0" y="12191695"/>
                </a:moveTo>
                <a:lnTo>
                  <a:pt x="65312" y="12017158"/>
                </a:lnTo>
                <a:cubicBezTo>
                  <a:pt x="611528" y="10555569"/>
                  <a:pt x="1090278" y="9148088"/>
                  <a:pt x="1090278" y="6524670"/>
                </a:cubicBezTo>
                <a:cubicBezTo>
                  <a:pt x="1090278" y="4186551"/>
                  <a:pt x="907694" y="2048159"/>
                  <a:pt x="568848" y="405211"/>
                </a:cubicBezTo>
                <a:lnTo>
                  <a:pt x="479291" y="0"/>
                </a:lnTo>
                <a:lnTo>
                  <a:pt x="491862" y="0"/>
                </a:lnTo>
                <a:lnTo>
                  <a:pt x="581419" y="405211"/>
                </a:lnTo>
                <a:cubicBezTo>
                  <a:pt x="920265" y="2048159"/>
                  <a:pt x="1102849" y="4186551"/>
                  <a:pt x="1102849" y="6524670"/>
                </a:cubicBezTo>
                <a:cubicBezTo>
                  <a:pt x="1102849" y="9148088"/>
                  <a:pt x="624099" y="10555569"/>
                  <a:pt x="77883" y="12017158"/>
                </a:cubicBezTo>
                <a:lnTo>
                  <a:pt x="12571" y="12191695"/>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aphicFrame>
        <p:nvGraphicFramePr>
          <p:cNvPr id="5" name="Content Placeholder 2">
            <a:extLst>
              <a:ext uri="{FF2B5EF4-FFF2-40B4-BE49-F238E27FC236}">
                <a16:creationId xmlns:a16="http://schemas.microsoft.com/office/drawing/2014/main" id="{F248C18D-1A0B-1A83-FC22-46D458BDE238}"/>
              </a:ext>
            </a:extLst>
          </p:cNvPr>
          <p:cNvGraphicFramePr>
            <a:graphicFrameLocks noGrp="1"/>
          </p:cNvGraphicFramePr>
          <p:nvPr>
            <p:ph idx="1"/>
            <p:extLst>
              <p:ext uri="{D42A27DB-BD31-4B8C-83A1-F6EECF244321}">
                <p14:modId xmlns:p14="http://schemas.microsoft.com/office/powerpoint/2010/main" val="721224052"/>
              </p:ext>
            </p:extLst>
          </p:nvPr>
        </p:nvGraphicFramePr>
        <p:xfrm>
          <a:off x="1920875" y="2812010"/>
          <a:ext cx="8769350" cy="32896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5311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0619-4BBF-43DC-FBD1-AE2A5D5F021A}"/>
              </a:ext>
            </a:extLst>
          </p:cNvPr>
          <p:cNvSpPr>
            <a:spLocks noGrp="1"/>
          </p:cNvSpPr>
          <p:nvPr>
            <p:ph type="title"/>
          </p:nvPr>
        </p:nvSpPr>
        <p:spPr>
          <a:xfrm>
            <a:off x="308009" y="40640"/>
            <a:ext cx="10690811" cy="772160"/>
          </a:xfrm>
        </p:spPr>
        <p:txBody>
          <a:bodyPr>
            <a:normAutofit fontScale="90000"/>
          </a:bodyPr>
          <a:lstStyle/>
          <a:p>
            <a:r>
              <a:rPr lang="en-IN" dirty="0">
                <a:solidFill>
                  <a:srgbClr val="7030A0"/>
                </a:solidFill>
              </a:rPr>
              <a:t>SELENIUM TOOL SUITE</a:t>
            </a:r>
          </a:p>
        </p:txBody>
      </p:sp>
      <p:sp>
        <p:nvSpPr>
          <p:cNvPr id="4" name="Content Placeholder 3">
            <a:extLst>
              <a:ext uri="{FF2B5EF4-FFF2-40B4-BE49-F238E27FC236}">
                <a16:creationId xmlns:a16="http://schemas.microsoft.com/office/drawing/2014/main" id="{1D708547-F806-79FF-12D5-97AD3D083C56}"/>
              </a:ext>
            </a:extLst>
          </p:cNvPr>
          <p:cNvSpPr>
            <a:spLocks noGrp="1"/>
          </p:cNvSpPr>
          <p:nvPr>
            <p:ph idx="1"/>
          </p:nvPr>
        </p:nvSpPr>
        <p:spPr>
          <a:xfrm>
            <a:off x="50800" y="1165192"/>
            <a:ext cx="12097351" cy="6007768"/>
          </a:xfrm>
        </p:spPr>
        <p:txBody>
          <a:bodyPr>
            <a:normAutofit lnSpcReduction="10000"/>
          </a:bodyPr>
          <a:lstStyle/>
          <a:p>
            <a:pPr algn="just"/>
            <a:r>
              <a:rPr lang="en-US" sz="1400" b="0" i="0" dirty="0">
                <a:solidFill>
                  <a:srgbClr val="333333"/>
                </a:solidFill>
                <a:effectLst/>
                <a:latin typeface="inter-regular"/>
              </a:rPr>
              <a:t>Selenium is not just a single tool but a suite of software, each with a different approach to support automation testing. It comprises of four major components which include:</a:t>
            </a:r>
          </a:p>
          <a:p>
            <a:pPr algn="just">
              <a:buFont typeface="+mj-lt"/>
              <a:buAutoNum type="arabicPeriod"/>
            </a:pPr>
            <a:r>
              <a:rPr lang="en-US" sz="1400" b="0" i="0" dirty="0">
                <a:solidFill>
                  <a:srgbClr val="000000"/>
                </a:solidFill>
                <a:effectLst/>
                <a:highlight>
                  <a:srgbClr val="00FFFF"/>
                </a:highlight>
                <a:latin typeface="inter-regular"/>
              </a:rPr>
              <a:t>Selenium Integrated Development Environment (IDE):</a:t>
            </a:r>
          </a:p>
          <a:p>
            <a:pPr algn="just"/>
            <a:r>
              <a:rPr lang="en-US" sz="1400" dirty="0">
                <a:solidFill>
                  <a:srgbClr val="000000"/>
                </a:solidFill>
                <a:latin typeface="inter-regular"/>
              </a:rPr>
              <a:t>    </a:t>
            </a:r>
            <a:r>
              <a:rPr lang="en-US" sz="1400" b="0" i="0" dirty="0">
                <a:solidFill>
                  <a:srgbClr val="333333"/>
                </a:solidFill>
                <a:effectLst/>
                <a:latin typeface="inter-regular"/>
              </a:rPr>
              <a:t>Selenium IDE is implemented as Firefox extension which provides record and playback functionality on test scripts. It allows testers to export recorded scripts in many languages like HTML, Java, Ruby, </a:t>
            </a:r>
            <a:r>
              <a:rPr lang="en-US" sz="1400" b="0" i="0" dirty="0" err="1">
                <a:solidFill>
                  <a:srgbClr val="333333"/>
                </a:solidFill>
                <a:effectLst/>
                <a:latin typeface="inter-regular"/>
              </a:rPr>
              <a:t>RSpec</a:t>
            </a:r>
            <a:r>
              <a:rPr lang="en-US" sz="1400" b="0" i="0" dirty="0">
                <a:solidFill>
                  <a:srgbClr val="333333"/>
                </a:solidFill>
                <a:effectLst/>
                <a:latin typeface="inter-regular"/>
              </a:rPr>
              <a:t>, Python, C#, JUnit and TestNG.</a:t>
            </a:r>
          </a:p>
          <a:p>
            <a:pPr algn="just"/>
            <a:r>
              <a:rPr lang="en-US" sz="1400" dirty="0">
                <a:solidFill>
                  <a:srgbClr val="333333"/>
                </a:solidFill>
                <a:latin typeface="inter-regular"/>
              </a:rPr>
              <a:t>2.</a:t>
            </a:r>
            <a:r>
              <a:rPr lang="en-US" sz="1400" dirty="0">
                <a:solidFill>
                  <a:srgbClr val="333333"/>
                </a:solidFill>
                <a:highlight>
                  <a:srgbClr val="00FFFF"/>
                </a:highlight>
                <a:latin typeface="inter-regular"/>
              </a:rPr>
              <a:t>SELENIUM REMOTE CONTROL:</a:t>
            </a:r>
          </a:p>
          <a:p>
            <a:pPr algn="just"/>
            <a:r>
              <a:rPr lang="en-US" sz="1400" b="0" i="0" dirty="0">
                <a:solidFill>
                  <a:srgbClr val="333333"/>
                </a:solidFill>
                <a:effectLst/>
                <a:latin typeface="inter-regular"/>
              </a:rPr>
              <a:t> Selenium RC (officially deprecated by selenium)allows testers to write automated web application UI test in any of the supported programming language It also involves an HTTP proxy server which enables the browser to believe that the web application being tested comes from the domain provided by proxy server.</a:t>
            </a:r>
          </a:p>
          <a:p>
            <a:pPr algn="just"/>
            <a:r>
              <a:rPr lang="en-US" sz="1400" dirty="0">
                <a:solidFill>
                  <a:srgbClr val="333333"/>
                </a:solidFill>
                <a:latin typeface="inter-regular"/>
              </a:rPr>
              <a:t>3.</a:t>
            </a:r>
            <a:r>
              <a:rPr lang="en-US" sz="1400" dirty="0">
                <a:solidFill>
                  <a:srgbClr val="333333"/>
                </a:solidFill>
                <a:highlight>
                  <a:srgbClr val="00FFFF"/>
                </a:highlight>
                <a:latin typeface="inter-regular"/>
              </a:rPr>
              <a:t>SELENIUM WEBDRIVER:</a:t>
            </a:r>
          </a:p>
          <a:p>
            <a:pPr algn="just"/>
            <a:r>
              <a:rPr lang="en-US" sz="1400" b="0" i="0" dirty="0">
                <a:solidFill>
                  <a:srgbClr val="333333"/>
                </a:solidFill>
                <a:effectLst/>
                <a:latin typeface="inter-regular"/>
              </a:rPr>
              <a:t>Selenium WebDriver (Selenium 2) is the successor to Selenium RC and is by far the most important component of Selenium Suite. Selenium WebDriver provides a programming interface to create and execute test cases. Test scripts are written in order to identify web elements on web pages and then desired actions are performed on those elements.</a:t>
            </a:r>
          </a:p>
          <a:p>
            <a:pPr algn="just"/>
            <a:r>
              <a:rPr lang="en-US" sz="1400" dirty="0">
                <a:solidFill>
                  <a:srgbClr val="333333"/>
                </a:solidFill>
                <a:latin typeface="inter-regular"/>
              </a:rPr>
              <a:t>4.</a:t>
            </a:r>
            <a:r>
              <a:rPr lang="en-US" sz="1400" dirty="0">
                <a:solidFill>
                  <a:srgbClr val="333333"/>
                </a:solidFill>
                <a:highlight>
                  <a:srgbClr val="00FFFF"/>
                </a:highlight>
                <a:latin typeface="inter-regular"/>
              </a:rPr>
              <a:t>SELENIUM GRID:</a:t>
            </a:r>
          </a:p>
          <a:p>
            <a:pPr algn="just"/>
            <a:r>
              <a:rPr lang="en-US" sz="1400" b="0" i="0" dirty="0">
                <a:solidFill>
                  <a:srgbClr val="333333"/>
                </a:solidFill>
                <a:effectLst/>
                <a:latin typeface="inter-regular"/>
              </a:rPr>
              <a:t>Selenium Grid is also an important component of Selenium Suite which allows us to run our tests on different machines against different browsers in parallel. In simple words, we can run our tests simultaneously on different machines running different browsers and operating systems</a:t>
            </a:r>
            <a:endParaRPr lang="en-US" sz="1400" b="0" i="0" dirty="0">
              <a:solidFill>
                <a:srgbClr val="000000"/>
              </a:solidFill>
              <a:effectLst/>
              <a:latin typeface="inter-regular"/>
            </a:endParaRPr>
          </a:p>
          <a:p>
            <a:pPr algn="just"/>
            <a:endParaRPr lang="en-US" b="0" i="0" dirty="0">
              <a:solidFill>
                <a:srgbClr val="000000"/>
              </a:solidFill>
              <a:effectLst/>
              <a:latin typeface="inter-regular"/>
            </a:endParaRPr>
          </a:p>
          <a:p>
            <a:pPr algn="just"/>
            <a:endParaRPr lang="en-US" b="0" i="0" dirty="0">
              <a:solidFill>
                <a:srgbClr val="000000"/>
              </a:solidFill>
              <a:effectLst/>
              <a:latin typeface="inter-regular"/>
            </a:endParaRPr>
          </a:p>
          <a:p>
            <a:endParaRPr lang="en-IN" dirty="0"/>
          </a:p>
        </p:txBody>
      </p:sp>
    </p:spTree>
    <p:extLst>
      <p:ext uri="{BB962C8B-B14F-4D97-AF65-F5344CB8AC3E}">
        <p14:creationId xmlns:p14="http://schemas.microsoft.com/office/powerpoint/2010/main" val="3371065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1" name="Group 10">
            <a:extLst>
              <a:ext uri="{FF2B5EF4-FFF2-40B4-BE49-F238E27FC236}">
                <a16:creationId xmlns:a16="http://schemas.microsoft.com/office/drawing/2014/main" id="{DC310F6C-D8CB-4984-9F9B-BA18C17192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2079" y="1033741"/>
            <a:ext cx="4908132" cy="4613915"/>
            <a:chOff x="659679" y="950330"/>
            <a:chExt cx="4908132" cy="4613915"/>
          </a:xfrm>
        </p:grpSpPr>
        <p:sp>
          <p:nvSpPr>
            <p:cNvPr id="12" name="Freeform: Shape 11">
              <a:extLst>
                <a:ext uri="{FF2B5EF4-FFF2-40B4-BE49-F238E27FC236}">
                  <a16:creationId xmlns:a16="http://schemas.microsoft.com/office/drawing/2014/main" id="{6750E550-BE93-4743-8659-1531F86CB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16216" y="1107426"/>
              <a:ext cx="4619072" cy="434218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BE626DC7-F0FE-49A7-AA4C-A8DB1F7EB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64593" y="1253260"/>
              <a:ext cx="4488025" cy="407467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EBB781F-78E5-4C66-811C-9FF8B5D50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59679" y="950330"/>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A003E61B-BBE7-1F83-99FF-114C40446668}"/>
              </a:ext>
            </a:extLst>
          </p:cNvPr>
          <p:cNvSpPr>
            <a:spLocks noGrp="1"/>
          </p:cNvSpPr>
          <p:nvPr>
            <p:ph type="title"/>
          </p:nvPr>
        </p:nvSpPr>
        <p:spPr>
          <a:xfrm>
            <a:off x="1829849" y="1899904"/>
            <a:ext cx="3312116" cy="2934031"/>
          </a:xfrm>
        </p:spPr>
        <p:txBody>
          <a:bodyPr anchor="ctr">
            <a:normAutofit/>
          </a:bodyPr>
          <a:lstStyle/>
          <a:p>
            <a:r>
              <a:rPr lang="en-IN" dirty="0"/>
              <a:t>SELENIUM IDE FEATURES</a:t>
            </a:r>
          </a:p>
        </p:txBody>
      </p:sp>
      <p:graphicFrame>
        <p:nvGraphicFramePr>
          <p:cNvPr id="5" name="Content Placeholder 2">
            <a:extLst>
              <a:ext uri="{FF2B5EF4-FFF2-40B4-BE49-F238E27FC236}">
                <a16:creationId xmlns:a16="http://schemas.microsoft.com/office/drawing/2014/main" id="{287C7EB7-A387-BAE3-A681-506F4C2F1A88}"/>
              </a:ext>
            </a:extLst>
          </p:cNvPr>
          <p:cNvGraphicFramePr>
            <a:graphicFrameLocks noGrp="1"/>
          </p:cNvGraphicFramePr>
          <p:nvPr>
            <p:ph idx="1"/>
            <p:extLst>
              <p:ext uri="{D42A27DB-BD31-4B8C-83A1-F6EECF244321}">
                <p14:modId xmlns:p14="http://schemas.microsoft.com/office/powerpoint/2010/main" val="1736893721"/>
              </p:ext>
            </p:extLst>
          </p:nvPr>
        </p:nvGraphicFramePr>
        <p:xfrm>
          <a:off x="6095999" y="940107"/>
          <a:ext cx="5076826" cy="5024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3726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54AB742-44A6-4CDD-B54A-818846AF8F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BEB537CF-9F5E-463A-AD3C-13736406C1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3499" y="319598"/>
            <a:ext cx="3110997" cy="3301428"/>
            <a:chOff x="5443499" y="319598"/>
            <a:chExt cx="3110997" cy="3301428"/>
          </a:xfrm>
        </p:grpSpPr>
        <p:sp>
          <p:nvSpPr>
            <p:cNvPr id="11" name="Freeform: Shape 10">
              <a:extLst>
                <a:ext uri="{FF2B5EF4-FFF2-40B4-BE49-F238E27FC236}">
                  <a16:creationId xmlns:a16="http://schemas.microsoft.com/office/drawing/2014/main" id="{6F703EF8-1E43-4439-8CB5-179C7C75A4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3499" y="319598"/>
              <a:ext cx="3110997" cy="3301428"/>
            </a:xfrm>
            <a:custGeom>
              <a:avLst/>
              <a:gdLst>
                <a:gd name="connsiteX0" fmla="*/ 1431069 w 3110997"/>
                <a:gd name="connsiteY0" fmla="*/ 1514 h 3301428"/>
                <a:gd name="connsiteX1" fmla="*/ 1946520 w 3110997"/>
                <a:gd name="connsiteY1" fmla="*/ 42088 h 3301428"/>
                <a:gd name="connsiteX2" fmla="*/ 2402721 w 3110997"/>
                <a:gd name="connsiteY2" fmla="*/ 303594 h 3301428"/>
                <a:gd name="connsiteX3" fmla="*/ 2762423 w 3110997"/>
                <a:gd name="connsiteY3" fmla="*/ 889436 h 3301428"/>
                <a:gd name="connsiteX4" fmla="*/ 2828518 w 3110997"/>
                <a:gd name="connsiteY4" fmla="*/ 1015773 h 3301428"/>
                <a:gd name="connsiteX5" fmla="*/ 3094962 w 3110997"/>
                <a:gd name="connsiteY5" fmla="*/ 2001284 h 3301428"/>
                <a:gd name="connsiteX6" fmla="*/ 2157067 w 3110997"/>
                <a:gd name="connsiteY6" fmla="*/ 3054444 h 3301428"/>
                <a:gd name="connsiteX7" fmla="*/ 1950853 w 3110997"/>
                <a:gd name="connsiteY7" fmla="*/ 3146478 h 3301428"/>
                <a:gd name="connsiteX8" fmla="*/ 1329246 w 3110997"/>
                <a:gd name="connsiteY8" fmla="*/ 3288753 h 3301428"/>
                <a:gd name="connsiteX9" fmla="*/ 740145 w 3110997"/>
                <a:gd name="connsiteY9" fmla="*/ 3019378 h 3301428"/>
                <a:gd name="connsiteX10" fmla="*/ 288773 w 3110997"/>
                <a:gd name="connsiteY10" fmla="*/ 2499557 h 3301428"/>
                <a:gd name="connsiteX11" fmla="*/ 35659 w 3110997"/>
                <a:gd name="connsiteY11" fmla="*/ 1823964 h 3301428"/>
                <a:gd name="connsiteX12" fmla="*/ 31208 w 3110997"/>
                <a:gd name="connsiteY12" fmla="*/ 1116817 h 3301428"/>
                <a:gd name="connsiteX13" fmla="*/ 266830 w 3110997"/>
                <a:gd name="connsiteY13" fmla="*/ 556451 h 3301428"/>
                <a:gd name="connsiteX14" fmla="*/ 683944 w 3110997"/>
                <a:gd name="connsiteY14" fmla="*/ 194390 h 3301428"/>
                <a:gd name="connsiteX15" fmla="*/ 1431069 w 3110997"/>
                <a:gd name="connsiteY15" fmla="*/ 1514 h 330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10997" h="3301428">
                  <a:moveTo>
                    <a:pt x="1431069" y="1514"/>
                  </a:moveTo>
                  <a:cubicBezTo>
                    <a:pt x="1596908" y="-4789"/>
                    <a:pt x="1770176" y="8561"/>
                    <a:pt x="1946520" y="42088"/>
                  </a:cubicBezTo>
                  <a:cubicBezTo>
                    <a:pt x="2134136" y="77759"/>
                    <a:pt x="2274818" y="158432"/>
                    <a:pt x="2402721" y="303594"/>
                  </a:cubicBezTo>
                  <a:cubicBezTo>
                    <a:pt x="2536515" y="455435"/>
                    <a:pt x="2646258" y="666231"/>
                    <a:pt x="2762423" y="889436"/>
                  </a:cubicBezTo>
                  <a:cubicBezTo>
                    <a:pt x="2783822" y="930610"/>
                    <a:pt x="2805992" y="973158"/>
                    <a:pt x="2828518" y="1015773"/>
                  </a:cubicBezTo>
                  <a:cubicBezTo>
                    <a:pt x="3030101" y="1397216"/>
                    <a:pt x="3157590" y="1671880"/>
                    <a:pt x="3094962" y="2001284"/>
                  </a:cubicBezTo>
                  <a:cubicBezTo>
                    <a:pt x="2999536" y="2503193"/>
                    <a:pt x="2719052" y="2818175"/>
                    <a:pt x="2157067" y="3054444"/>
                  </a:cubicBezTo>
                  <a:cubicBezTo>
                    <a:pt x="2083511" y="3085361"/>
                    <a:pt x="2016053" y="3116427"/>
                    <a:pt x="1950853" y="3146478"/>
                  </a:cubicBezTo>
                  <a:cubicBezTo>
                    <a:pt x="1680527" y="3271008"/>
                    <a:pt x="1541221" y="3329055"/>
                    <a:pt x="1329246" y="3288753"/>
                  </a:cubicBezTo>
                  <a:cubicBezTo>
                    <a:pt x="1118766" y="3248736"/>
                    <a:pt x="920572" y="3158068"/>
                    <a:pt x="740145" y="3019378"/>
                  </a:cubicBezTo>
                  <a:cubicBezTo>
                    <a:pt x="563651" y="2883673"/>
                    <a:pt x="411737" y="2708752"/>
                    <a:pt x="288773" y="2499557"/>
                  </a:cubicBezTo>
                  <a:cubicBezTo>
                    <a:pt x="167863" y="2293930"/>
                    <a:pt x="80312" y="2060356"/>
                    <a:pt x="35659" y="1823964"/>
                  </a:cubicBezTo>
                  <a:cubicBezTo>
                    <a:pt x="-10360" y="1581177"/>
                    <a:pt x="-11829" y="1343178"/>
                    <a:pt x="31208" y="1116817"/>
                  </a:cubicBezTo>
                  <a:cubicBezTo>
                    <a:pt x="71795" y="903345"/>
                    <a:pt x="151102" y="714850"/>
                    <a:pt x="266830" y="556451"/>
                  </a:cubicBezTo>
                  <a:cubicBezTo>
                    <a:pt x="375349" y="408016"/>
                    <a:pt x="515707" y="286208"/>
                    <a:pt x="683944" y="194390"/>
                  </a:cubicBezTo>
                  <a:cubicBezTo>
                    <a:pt x="898912" y="77121"/>
                    <a:pt x="1154672" y="12021"/>
                    <a:pt x="1431069" y="151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9DFB2FC3-C3AA-44DA-A135-10AFA65B8D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75604" y="443150"/>
              <a:ext cx="2805016" cy="3049345"/>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DC9006AC-14D0-4A9C-BE11-F61AB5B8D8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93466" y="623454"/>
              <a:ext cx="2567901" cy="2687367"/>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21EC75F8-E2ED-5487-1C34-57D56E623B87}"/>
              </a:ext>
            </a:extLst>
          </p:cNvPr>
          <p:cNvSpPr>
            <a:spLocks noGrp="1"/>
          </p:cNvSpPr>
          <p:nvPr>
            <p:ph type="title"/>
          </p:nvPr>
        </p:nvSpPr>
        <p:spPr>
          <a:xfrm>
            <a:off x="914400" y="442913"/>
            <a:ext cx="4659813" cy="1741544"/>
          </a:xfrm>
        </p:spPr>
        <p:txBody>
          <a:bodyPr anchor="b">
            <a:normAutofit/>
          </a:bodyPr>
          <a:lstStyle/>
          <a:p>
            <a:r>
              <a:rPr lang="en-IN" dirty="0"/>
              <a:t>SELENIUM COMMANDS</a:t>
            </a:r>
          </a:p>
        </p:txBody>
      </p:sp>
      <p:grpSp>
        <p:nvGrpSpPr>
          <p:cNvPr id="15" name="Group 14">
            <a:extLst>
              <a:ext uri="{FF2B5EF4-FFF2-40B4-BE49-F238E27FC236}">
                <a16:creationId xmlns:a16="http://schemas.microsoft.com/office/drawing/2014/main" id="{97EE97F1-3EFC-4812-BCD8-BAFDC3EE46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1772" y="0"/>
            <a:ext cx="3580076" cy="3029264"/>
            <a:chOff x="8611772" y="0"/>
            <a:chExt cx="3580076" cy="3029264"/>
          </a:xfrm>
        </p:grpSpPr>
        <p:sp>
          <p:nvSpPr>
            <p:cNvPr id="16" name="Freeform: Shape 15">
              <a:extLst>
                <a:ext uri="{FF2B5EF4-FFF2-40B4-BE49-F238E27FC236}">
                  <a16:creationId xmlns:a16="http://schemas.microsoft.com/office/drawing/2014/main" id="{CB02D12A-0B1A-459E-8D70-2772831B92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87256" y="0"/>
              <a:ext cx="3404592" cy="288096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DD3DED5B-9FB2-439B-A341-F0AF0B9F3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11772" y="0"/>
              <a:ext cx="3580076" cy="302926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5548DE56-0D2D-41D3-8B56-C6B37908F4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97970"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20" name="Group 19">
            <a:extLst>
              <a:ext uri="{FF2B5EF4-FFF2-40B4-BE49-F238E27FC236}">
                <a16:creationId xmlns:a16="http://schemas.microsoft.com/office/drawing/2014/main" id="{266F884D-C8C7-413B-842D-2DEA05D329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0493" y="3105611"/>
            <a:ext cx="6141507" cy="3752390"/>
            <a:chOff x="6050493" y="3105611"/>
            <a:chExt cx="6141507" cy="3752390"/>
          </a:xfrm>
        </p:grpSpPr>
        <p:sp>
          <p:nvSpPr>
            <p:cNvPr id="21" name="Freeform: Shape 20">
              <a:extLst>
                <a:ext uri="{FF2B5EF4-FFF2-40B4-BE49-F238E27FC236}">
                  <a16:creationId xmlns:a16="http://schemas.microsoft.com/office/drawing/2014/main" id="{10E28F44-72C3-41C0-9CB9-551957412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32156" y="3297832"/>
              <a:ext cx="5959692" cy="3560169"/>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7D646D3E-3C36-4B70-95F2-A1904224D5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50493" y="3105611"/>
              <a:ext cx="6141507" cy="3752389"/>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D86D0CCB-AA1C-4777-977E-4DA1C256BD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67814" y="3406834"/>
              <a:ext cx="5724034" cy="3451167"/>
            </a:xfrm>
            <a:custGeom>
              <a:avLst/>
              <a:gdLst>
                <a:gd name="connsiteX0" fmla="*/ 2808622 w 5724034"/>
                <a:gd name="connsiteY0" fmla="*/ 207 h 3451167"/>
                <a:gd name="connsiteX1" fmla="*/ 4400004 w 5724034"/>
                <a:gd name="connsiteY1" fmla="*/ 607462 h 3451167"/>
                <a:gd name="connsiteX2" fmla="*/ 4745277 w 5724034"/>
                <a:gd name="connsiteY2" fmla="*/ 837612 h 3451167"/>
                <a:gd name="connsiteX3" fmla="*/ 5584627 w 5724034"/>
                <a:gd name="connsiteY3" fmla="*/ 1665805 h 3451167"/>
                <a:gd name="connsiteX4" fmla="*/ 5682689 w 5724034"/>
                <a:gd name="connsiteY4" fmla="*/ 1947596 h 3451167"/>
                <a:gd name="connsiteX5" fmla="*/ 5724034 w 5724034"/>
                <a:gd name="connsiteY5" fmla="*/ 2133764 h 3451167"/>
                <a:gd name="connsiteX6" fmla="*/ 5724034 w 5724034"/>
                <a:gd name="connsiteY6" fmla="*/ 3254784 h 3451167"/>
                <a:gd name="connsiteX7" fmla="*/ 5682668 w 5724034"/>
                <a:gd name="connsiteY7" fmla="*/ 3451167 h 3451167"/>
                <a:gd name="connsiteX8" fmla="*/ 3398 w 5724034"/>
                <a:gd name="connsiteY8" fmla="*/ 3451167 h 3451167"/>
                <a:gd name="connsiteX9" fmla="*/ 0 w 5724034"/>
                <a:gd name="connsiteY9" fmla="*/ 3332475 h 3451167"/>
                <a:gd name="connsiteX10" fmla="*/ 51930 w 5724034"/>
                <a:gd name="connsiteY10" fmla="*/ 2960389 h 3451167"/>
                <a:gd name="connsiteX11" fmla="*/ 562146 w 5724034"/>
                <a:gd name="connsiteY11" fmla="*/ 1816544 h 3451167"/>
                <a:gd name="connsiteX12" fmla="*/ 683754 w 5724034"/>
                <a:gd name="connsiteY12" fmla="*/ 1587775 h 3451167"/>
                <a:gd name="connsiteX13" fmla="*/ 1883792 w 5724034"/>
                <a:gd name="connsiteY13" fmla="*/ 191878 h 3451167"/>
                <a:gd name="connsiteX14" fmla="*/ 2808622 w 5724034"/>
                <a:gd name="connsiteY14" fmla="*/ 207 h 345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7">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7"/>
                  </a:lnTo>
                  <a:lnTo>
                    <a:pt x="3398" y="3451167"/>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3" name="Content Placeholder 2">
            <a:extLst>
              <a:ext uri="{FF2B5EF4-FFF2-40B4-BE49-F238E27FC236}">
                <a16:creationId xmlns:a16="http://schemas.microsoft.com/office/drawing/2014/main" id="{FB30EEF0-2803-CA8E-213A-DE08BA8CA203}"/>
              </a:ext>
            </a:extLst>
          </p:cNvPr>
          <p:cNvSpPr>
            <a:spLocks noGrp="1"/>
          </p:cNvSpPr>
          <p:nvPr>
            <p:ph idx="1"/>
          </p:nvPr>
        </p:nvSpPr>
        <p:spPr>
          <a:xfrm>
            <a:off x="182880" y="2312988"/>
            <a:ext cx="6776719" cy="3921558"/>
          </a:xfrm>
        </p:spPr>
        <p:txBody>
          <a:bodyPr>
            <a:normAutofit fontScale="92500" lnSpcReduction="10000"/>
          </a:bodyPr>
          <a:lstStyle/>
          <a:p>
            <a:pPr>
              <a:lnSpc>
                <a:spcPct val="130000"/>
              </a:lnSpc>
            </a:pPr>
            <a:r>
              <a:rPr lang="en-IN" sz="1400" dirty="0">
                <a:highlight>
                  <a:srgbClr val="FFFF00"/>
                </a:highlight>
              </a:rPr>
              <a:t>1.ACTIONS</a:t>
            </a:r>
            <a:r>
              <a:rPr lang="en-IN" sz="1400" dirty="0"/>
              <a:t>:</a:t>
            </a:r>
          </a:p>
          <a:p>
            <a:pPr>
              <a:lnSpc>
                <a:spcPct val="130000"/>
              </a:lnSpc>
            </a:pPr>
            <a:r>
              <a:rPr lang="en-IN" sz="1400" dirty="0"/>
              <a:t>  </a:t>
            </a:r>
            <a:r>
              <a:rPr lang="en-US" sz="1400" b="0" i="0" dirty="0">
                <a:effectLst/>
                <a:latin typeface="inter-regular"/>
              </a:rPr>
              <a:t>Actions are the selenium commands that generally manipulate the state of the application. Execution of Actions generates events like click this link, select that option, type this box, etc. If an Action fails, or has a bug, the execution of current test is stopped.</a:t>
            </a:r>
            <a:endParaRPr lang="en-IN" sz="1400" b="0" i="0" dirty="0">
              <a:effectLst/>
              <a:latin typeface="inter-regular"/>
            </a:endParaRPr>
          </a:p>
          <a:p>
            <a:pPr>
              <a:lnSpc>
                <a:spcPct val="130000"/>
              </a:lnSpc>
            </a:pPr>
            <a:r>
              <a:rPr lang="en-IN" sz="1400" dirty="0">
                <a:highlight>
                  <a:srgbClr val="FFFF00"/>
                </a:highlight>
                <a:latin typeface="inter-regular"/>
              </a:rPr>
              <a:t>2.ACCESSORS:</a:t>
            </a:r>
          </a:p>
          <a:p>
            <a:pPr>
              <a:lnSpc>
                <a:spcPct val="130000"/>
              </a:lnSpc>
            </a:pPr>
            <a:r>
              <a:rPr lang="en-IN" sz="1400" dirty="0">
                <a:latin typeface="inter-regular"/>
              </a:rPr>
              <a:t>   </a:t>
            </a:r>
            <a:r>
              <a:rPr lang="en-US" sz="1400" b="0" i="0" dirty="0">
                <a:effectLst/>
                <a:latin typeface="inter-regular"/>
              </a:rPr>
              <a:t>Accessors are the selenium commands that examine the state of the application and store the results in variables. They are also used to automatically generate Assertions.</a:t>
            </a:r>
          </a:p>
          <a:p>
            <a:pPr>
              <a:lnSpc>
                <a:spcPct val="130000"/>
              </a:lnSpc>
            </a:pPr>
            <a:r>
              <a:rPr lang="en-US" sz="1400" dirty="0">
                <a:highlight>
                  <a:srgbClr val="FFFF00"/>
                </a:highlight>
                <a:latin typeface="inter-regular"/>
              </a:rPr>
              <a:t>3.ASSERTIONS</a:t>
            </a:r>
            <a:r>
              <a:rPr lang="en-US" sz="1400" dirty="0">
                <a:latin typeface="inter-regular"/>
              </a:rPr>
              <a:t>:</a:t>
            </a:r>
          </a:p>
          <a:p>
            <a:pPr>
              <a:lnSpc>
                <a:spcPct val="130000"/>
              </a:lnSpc>
            </a:pPr>
            <a:r>
              <a:rPr lang="en-US" sz="1400" b="0" i="0" dirty="0">
                <a:effectLst/>
                <a:latin typeface="inter-regular"/>
              </a:rPr>
              <a:t>  Assertions are the commands that enable testers to verify the state of the application. Assertions are generally used in three modes assert, verify and wait for.</a:t>
            </a:r>
            <a:endParaRPr lang="en-IN" sz="1400" b="0" i="0" dirty="0">
              <a:effectLst/>
              <a:latin typeface="inter-regular"/>
            </a:endParaRPr>
          </a:p>
          <a:p>
            <a:pPr>
              <a:lnSpc>
                <a:spcPct val="130000"/>
              </a:lnSpc>
            </a:pPr>
            <a:endParaRPr lang="en-IN" sz="1000" dirty="0"/>
          </a:p>
        </p:txBody>
      </p:sp>
    </p:spTree>
    <p:extLst>
      <p:ext uri="{BB962C8B-B14F-4D97-AF65-F5344CB8AC3E}">
        <p14:creationId xmlns:p14="http://schemas.microsoft.com/office/powerpoint/2010/main" val="3370765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103" name="Freeform: Shape 4102">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05" name="Freeform: Shape 4104">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07" name="Freeform: Shape 4106">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09" name="Freeform: Shape 4108">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111" name="Freeform: Shape 4110">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13" name="Freeform: Shape 4112">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15" name="Freeform: Shape 4114">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17" name="Freeform: Shape 4116">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4119" name="Rectangle 411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21" name="Freeform: Shape 4120">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23" name="Freeform: Shape 4122">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25" name="Freeform: Shape 412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27" name="Freeform: Shape 4126">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29" name="Freeform: Shape 4128">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9B268CDA-810C-3ADC-0EB3-3EFA13FDC3E4}"/>
              </a:ext>
            </a:extLst>
          </p:cNvPr>
          <p:cNvSpPr>
            <a:spLocks noGrp="1"/>
          </p:cNvSpPr>
          <p:nvPr>
            <p:ph type="title"/>
          </p:nvPr>
        </p:nvSpPr>
        <p:spPr>
          <a:xfrm>
            <a:off x="1743607" y="3912041"/>
            <a:ext cx="8394306" cy="1396053"/>
          </a:xfrm>
        </p:spPr>
        <p:txBody>
          <a:bodyPr vert="horz" lIns="109728" tIns="109728" rIns="109728" bIns="91440" rtlCol="0" anchor="b">
            <a:normAutofit/>
          </a:bodyPr>
          <a:lstStyle/>
          <a:p>
            <a:pPr algn="ctr">
              <a:lnSpc>
                <a:spcPct val="110000"/>
              </a:lnSpc>
            </a:pPr>
            <a:r>
              <a:rPr lang="en-US" sz="3400">
                <a:solidFill>
                  <a:schemeClr val="tx1">
                    <a:lumMod val="85000"/>
                    <a:lumOff val="15000"/>
                  </a:schemeClr>
                </a:solidFill>
              </a:rPr>
              <a:t>SELENIUM-IDE LOCATING STRATEGIES</a:t>
            </a:r>
          </a:p>
        </p:txBody>
      </p:sp>
      <p:pic>
        <p:nvPicPr>
          <p:cNvPr id="4098" name="Picture 2" descr="Selenium IDE- Locating Strategies">
            <a:extLst>
              <a:ext uri="{FF2B5EF4-FFF2-40B4-BE49-F238E27FC236}">
                <a16:creationId xmlns:a16="http://schemas.microsoft.com/office/drawing/2014/main" id="{6A0FD348-BDD8-CFDF-1758-6CFC5C20863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358415" y="443095"/>
            <a:ext cx="4557100" cy="3338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5842350"/>
      </p:ext>
    </p:extLst>
  </p:cSld>
  <p:clrMapOvr>
    <a:masterClrMapping/>
  </p:clrMapOvr>
</p:sld>
</file>

<file path=ppt/theme/theme1.xml><?xml version="1.0" encoding="utf-8"?>
<a:theme xmlns:a="http://schemas.openxmlformats.org/drawingml/2006/main" name="SketchLinesVTI">
  <a:themeElements>
    <a:clrScheme name="AnalogousFromDarkSeedLeftStep">
      <a:dk1>
        <a:srgbClr val="000000"/>
      </a:dk1>
      <a:lt1>
        <a:srgbClr val="FFFFFF"/>
      </a:lt1>
      <a:dk2>
        <a:srgbClr val="1D2334"/>
      </a:dk2>
      <a:lt2>
        <a:srgbClr val="E2E8E2"/>
      </a:lt2>
      <a:accent1>
        <a:srgbClr val="E729E7"/>
      </a:accent1>
      <a:accent2>
        <a:srgbClr val="8617D5"/>
      </a:accent2>
      <a:accent3>
        <a:srgbClr val="4829E7"/>
      </a:accent3>
      <a:accent4>
        <a:srgbClr val="1747D5"/>
      </a:accent4>
      <a:accent5>
        <a:srgbClr val="29A8E7"/>
      </a:accent5>
      <a:accent6>
        <a:srgbClr val="14B7A9"/>
      </a:accent6>
      <a:hlink>
        <a:srgbClr val="3F7FBF"/>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Metadata/LabelInfo.xml><?xml version="1.0" encoding="utf-8"?>
<clbl:labelList xmlns:clbl="http://schemas.microsoft.com/office/2020/mipLabelMetadata">
  <clbl:label id="{13085c86-4bcb-460a-a6f0-b373421c6323}" enabled="0" method="" siteId="{13085c86-4bcb-460a-a6f0-b373421c6323}" removed="1"/>
</clbl:labelList>
</file>

<file path=docProps/app.xml><?xml version="1.0" encoding="utf-8"?>
<Properties xmlns="http://schemas.openxmlformats.org/officeDocument/2006/extended-properties" xmlns:vt="http://schemas.openxmlformats.org/officeDocument/2006/docPropsVTypes">
  <TotalTime>53</TotalTime>
  <Words>870</Words>
  <Application>Microsoft Office PowerPoint</Application>
  <PresentationFormat>Widescreen</PresentationFormat>
  <Paragraphs>53</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Meiryo</vt:lpstr>
      <vt:lpstr>Arial</vt:lpstr>
      <vt:lpstr>Corbel</vt:lpstr>
      <vt:lpstr>inter-regular</vt:lpstr>
      <vt:lpstr>SketchLinesVTI</vt:lpstr>
      <vt:lpstr>SELENIUM IDE</vt:lpstr>
      <vt:lpstr>ABOUT SELENIUM</vt:lpstr>
      <vt:lpstr>AUTOMATION TESTING:</vt:lpstr>
      <vt:lpstr>SELENIUM FEATURES:</vt:lpstr>
      <vt:lpstr>SELENIUM LIMITATIONS</vt:lpstr>
      <vt:lpstr>SELENIUM TOOL SUITE</vt:lpstr>
      <vt:lpstr>SELENIUM IDE FEATURES</vt:lpstr>
      <vt:lpstr>SELENIUM COMMANDS</vt:lpstr>
      <vt:lpstr>SELENIUM-IDE LOCATING STRATEGIES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Indra Kumar Korupolu</dc:creator>
  <cp:lastModifiedBy>Indra Kumar Korupolu</cp:lastModifiedBy>
  <cp:revision>1</cp:revision>
  <dcterms:created xsi:type="dcterms:W3CDTF">2022-07-21T04:59:53Z</dcterms:created>
  <dcterms:modified xsi:type="dcterms:W3CDTF">2022-07-21T05:53:25Z</dcterms:modified>
</cp:coreProperties>
</file>

<file path=docProps/thumbnail.jpeg>
</file>